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3" r:id="rId2"/>
  </p:sldMasterIdLst>
  <p:notesMasterIdLst>
    <p:notesMasterId r:id="rId37"/>
  </p:notesMasterIdLst>
  <p:handoutMasterIdLst>
    <p:handoutMasterId r:id="rId38"/>
  </p:handoutMasterIdLst>
  <p:sldIdLst>
    <p:sldId id="256" r:id="rId3"/>
    <p:sldId id="278" r:id="rId4"/>
    <p:sldId id="277"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10" r:id="rId36"/>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1E0206-D9C8-8B65-F299-6D1936087205}"/>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9CFF5451-C6B8-37C5-7836-038B36C4BAB5}"/>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1/21/2024 pm</a:t>
            </a:r>
          </a:p>
        </p:txBody>
      </p:sp>
      <p:sp>
        <p:nvSpPr>
          <p:cNvPr id="4" name="Footer Placeholder 3">
            <a:extLst>
              <a:ext uri="{FF2B5EF4-FFF2-40B4-BE49-F238E27FC236}">
                <a16:creationId xmlns:a16="http://schemas.microsoft.com/office/drawing/2014/main" id="{EDFB729C-3E77-12B9-413E-AD8606923FE7}"/>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94239BE8-4AA7-B6BE-78B6-78774B4ED339}"/>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41D2C8A3-20B3-41AF-9635-FE264C5D5077}"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756910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1/21/2024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81A7957F-1523-469A-ABC1-ED4A383577FB}" type="slidenum">
              <a:rPr lang="en-US" smtClean="0"/>
              <a:t>‹#›</a:t>
            </a:fld>
            <a:endParaRPr lang="en-US"/>
          </a:p>
        </p:txBody>
      </p:sp>
    </p:spTree>
    <p:extLst>
      <p:ext uri="{BB962C8B-B14F-4D97-AF65-F5344CB8AC3E}">
        <p14:creationId xmlns:p14="http://schemas.microsoft.com/office/powerpoint/2010/main" val="307786135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EE4A3-C8A4-E176-A8B0-6AB79536040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58869AD-C403-AEB3-1413-5A51568BCB2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A804ADC-9746-A627-02E9-381ADAB0AD89}"/>
              </a:ext>
            </a:extLst>
          </p:cNvPr>
          <p:cNvSpPr>
            <a:spLocks noGrp="1"/>
          </p:cNvSpPr>
          <p:nvPr>
            <p:ph type="dt" sz="half" idx="10"/>
          </p:nvPr>
        </p:nvSpPr>
        <p:spPr/>
        <p:txBody>
          <a:bodyPr/>
          <a:lstStyle/>
          <a:p>
            <a:fld id="{8609028E-6BDB-46AE-A968-1DA21FCE1B9C}" type="datetimeFigureOut">
              <a:rPr lang="en-US" smtClean="0"/>
              <a:t>1/20/2024</a:t>
            </a:fld>
            <a:endParaRPr lang="en-US"/>
          </a:p>
        </p:txBody>
      </p:sp>
      <p:sp>
        <p:nvSpPr>
          <p:cNvPr id="5" name="Footer Placeholder 4">
            <a:extLst>
              <a:ext uri="{FF2B5EF4-FFF2-40B4-BE49-F238E27FC236}">
                <a16:creationId xmlns:a16="http://schemas.microsoft.com/office/drawing/2014/main" id="{193925EA-F205-0F2B-3131-B82A19F115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82CCA-C45E-CFDF-3B67-D81C3367837C}"/>
              </a:ext>
            </a:extLst>
          </p:cNvPr>
          <p:cNvSpPr>
            <a:spLocks noGrp="1"/>
          </p:cNvSpPr>
          <p:nvPr>
            <p:ph type="sldNum" sz="quarter" idx="12"/>
          </p:nvPr>
        </p:nvSpPr>
        <p:spPr/>
        <p:txBody>
          <a:bodyPr/>
          <a:lstStyle/>
          <a:p>
            <a:fld id="{7EA148E2-1123-4AF2-8C57-32669BFD6C04}" type="slidenum">
              <a:rPr lang="en-US" smtClean="0"/>
              <a:t>‹#›</a:t>
            </a:fld>
            <a:endParaRPr lang="en-US"/>
          </a:p>
        </p:txBody>
      </p:sp>
    </p:spTree>
    <p:extLst>
      <p:ext uri="{BB962C8B-B14F-4D97-AF65-F5344CB8AC3E}">
        <p14:creationId xmlns:p14="http://schemas.microsoft.com/office/powerpoint/2010/main" val="4274679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B587E-18C0-D5E6-D25A-9A4CF2A09F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AA970E-49E4-F108-5494-6E83FB5957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AD479A-2EEE-6B64-BE7F-71070CC844CD}"/>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AA58F89F-8AF4-52A2-87EC-7954233979A1}"/>
              </a:ext>
            </a:extLst>
          </p:cNvPr>
          <p:cNvSpPr>
            <a:spLocks noGrp="1"/>
          </p:cNvSpPr>
          <p:nvPr>
            <p:ph type="ftr" sz="quarter" idx="11"/>
          </p:nvPr>
        </p:nvSpPr>
        <p:spPr/>
        <p:txBody>
          <a:bodyPr/>
          <a:lstStyle/>
          <a:p>
            <a:r>
              <a:rPr lang="en-US"/>
              <a:t>Pitch Deck</a:t>
            </a:r>
            <a:endParaRPr lang="en-US" dirty="0"/>
          </a:p>
        </p:txBody>
      </p:sp>
      <p:sp>
        <p:nvSpPr>
          <p:cNvPr id="6" name="Slide Number Placeholder 5">
            <a:extLst>
              <a:ext uri="{FF2B5EF4-FFF2-40B4-BE49-F238E27FC236}">
                <a16:creationId xmlns:a16="http://schemas.microsoft.com/office/drawing/2014/main" id="{E7C9F635-8CE9-1EF6-4D87-F3B3CEF14CDF}"/>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976749789"/>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D4D618-5106-CF67-7D32-D235203A1802}"/>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FA0EEA-69CB-8CC4-8F13-60F3014CCC8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CAB91F-860D-2385-70DB-A89FA96ACA3A}"/>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25E1EE03-9741-CEE1-4A96-CC1A84A98B2E}"/>
              </a:ext>
            </a:extLst>
          </p:cNvPr>
          <p:cNvSpPr>
            <a:spLocks noGrp="1"/>
          </p:cNvSpPr>
          <p:nvPr>
            <p:ph type="ftr" sz="quarter" idx="11"/>
          </p:nvPr>
        </p:nvSpPr>
        <p:spPr/>
        <p:txBody>
          <a:bodyPr/>
          <a:lstStyle/>
          <a:p>
            <a:r>
              <a:rPr lang="en-US"/>
              <a:t>Pitch Deck</a:t>
            </a:r>
            <a:endParaRPr lang="en-US" dirty="0"/>
          </a:p>
        </p:txBody>
      </p:sp>
      <p:sp>
        <p:nvSpPr>
          <p:cNvPr id="6" name="Slide Number Placeholder 5">
            <a:extLst>
              <a:ext uri="{FF2B5EF4-FFF2-40B4-BE49-F238E27FC236}">
                <a16:creationId xmlns:a16="http://schemas.microsoft.com/office/drawing/2014/main" id="{679328AB-38E1-6884-4E32-73BE0B93981D}"/>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209285100"/>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3 Column">
    <p:bg>
      <p:bgPr>
        <a:solidFill>
          <a:schemeClr val="accent2"/>
        </a:soli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42ACEF30-0520-40B3-A1F1-F3D2530563D6}"/>
              </a:ext>
            </a:extLst>
          </p:cNvPr>
          <p:cNvSpPr>
            <a:spLocks noGrp="1"/>
          </p:cNvSpPr>
          <p:nvPr>
            <p:ph type="title" hasCustomPrompt="1"/>
          </p:nvPr>
        </p:nvSpPr>
        <p:spPr>
          <a:xfrm>
            <a:off x="1413867" y="892178"/>
            <a:ext cx="6316266" cy="1325563"/>
          </a:xfrm>
        </p:spPr>
        <p:txBody>
          <a:bodyPr>
            <a:normAutofit/>
          </a:bodyPr>
          <a:lstStyle>
            <a:lvl1pPr algn="ctr">
              <a:defRPr lang="en-US" sz="2100" kern="1200" spc="113" baseline="0" dirty="0">
                <a:solidFill>
                  <a:schemeClr val="tx1">
                    <a:lumMod val="75000"/>
                    <a:lumOff val="25000"/>
                  </a:schemeClr>
                </a:solidFill>
                <a:latin typeface="+mj-lt"/>
                <a:ea typeface="+mj-ea"/>
                <a:cs typeface="+mj-cs"/>
              </a:defRPr>
            </a:lvl1pPr>
          </a:lstStyle>
          <a:p>
            <a:r>
              <a:rPr lang="en-US"/>
              <a:t>CLICK TO EDIT MASTER TITLE STYLE</a:t>
            </a:r>
          </a:p>
        </p:txBody>
      </p:sp>
      <p:sp>
        <p:nvSpPr>
          <p:cNvPr id="15" name="Text Placeholder 15">
            <a:extLst>
              <a:ext uri="{FF2B5EF4-FFF2-40B4-BE49-F238E27FC236}">
                <a16:creationId xmlns:a16="http://schemas.microsoft.com/office/drawing/2014/main" id="{A1FB681F-A94D-4BF8-8290-0811E98D49D4}"/>
              </a:ext>
            </a:extLst>
          </p:cNvPr>
          <p:cNvSpPr>
            <a:spLocks noGrp="1"/>
          </p:cNvSpPr>
          <p:nvPr>
            <p:ph type="body" sz="quarter" idx="13" hasCustomPrompt="1"/>
          </p:nvPr>
        </p:nvSpPr>
        <p:spPr>
          <a:xfrm>
            <a:off x="1114425" y="2563124"/>
            <a:ext cx="3023959" cy="365125"/>
          </a:xfrm>
        </p:spPr>
        <p:txBody>
          <a:bodyPr>
            <a:normAutofit/>
          </a:bodyPr>
          <a:lstStyle>
            <a:lvl1pPr marL="0" indent="0" algn="ctr">
              <a:buNone/>
              <a:defRPr lang="en-US" sz="1500" kern="1200" spc="113" baseline="0" dirty="0">
                <a:solidFill>
                  <a:schemeClr val="tx1">
                    <a:lumMod val="75000"/>
                    <a:lumOff val="25000"/>
                  </a:schemeClr>
                </a:solidFill>
                <a:latin typeface="+mj-lt"/>
                <a:ea typeface="+mj-ea"/>
                <a:cs typeface="+mj-cs"/>
              </a:defRPr>
            </a:lvl1pPr>
          </a:lstStyle>
          <a:p>
            <a:pPr lvl="0"/>
            <a:r>
              <a:rPr lang="en-US"/>
              <a:t>CLICK TO ADD SUBTITLE</a:t>
            </a:r>
          </a:p>
        </p:txBody>
      </p:sp>
      <p:sp>
        <p:nvSpPr>
          <p:cNvPr id="17" name="Text Placeholder 18">
            <a:extLst>
              <a:ext uri="{FF2B5EF4-FFF2-40B4-BE49-F238E27FC236}">
                <a16:creationId xmlns:a16="http://schemas.microsoft.com/office/drawing/2014/main" id="{61E8C129-EF62-46A8-97F3-3CB5D014FBDD}"/>
              </a:ext>
            </a:extLst>
          </p:cNvPr>
          <p:cNvSpPr>
            <a:spLocks noGrp="1"/>
          </p:cNvSpPr>
          <p:nvPr>
            <p:ph type="body" sz="quarter" idx="15" hasCustomPrompt="1"/>
          </p:nvPr>
        </p:nvSpPr>
        <p:spPr>
          <a:xfrm>
            <a:off x="1114248" y="3070348"/>
            <a:ext cx="3023273" cy="1057308"/>
          </a:xfrm>
        </p:spPr>
        <p:txBody>
          <a:bodyPr>
            <a:normAutofit/>
          </a:bodyPr>
          <a:lstStyle>
            <a:lvl1pPr marL="0" indent="0" algn="ctr">
              <a:lnSpc>
                <a:spcPct val="100000"/>
              </a:lnSpc>
              <a:buFont typeface="Arial" panose="020B0604020202020204" pitchFamily="34" charset="0"/>
              <a:buNone/>
              <a:defRPr sz="1050">
                <a:solidFill>
                  <a:schemeClr val="tx1">
                    <a:lumMod val="75000"/>
                    <a:lumOff val="25000"/>
                  </a:schemeClr>
                </a:solidFill>
              </a:defRPr>
            </a:lvl1pPr>
          </a:lstStyle>
          <a:p>
            <a:pPr lvl="0"/>
            <a:r>
              <a:rPr lang="en-US"/>
              <a:t>Click to add text</a:t>
            </a:r>
          </a:p>
        </p:txBody>
      </p:sp>
      <p:sp>
        <p:nvSpPr>
          <p:cNvPr id="31" name="Text Placeholder 15">
            <a:extLst>
              <a:ext uri="{FF2B5EF4-FFF2-40B4-BE49-F238E27FC236}">
                <a16:creationId xmlns:a16="http://schemas.microsoft.com/office/drawing/2014/main" id="{87DD41A9-B6B3-48D9-A3A6-831B39C9158C}"/>
              </a:ext>
            </a:extLst>
          </p:cNvPr>
          <p:cNvSpPr>
            <a:spLocks noGrp="1"/>
          </p:cNvSpPr>
          <p:nvPr>
            <p:ph type="body" sz="quarter" idx="16" hasCustomPrompt="1"/>
          </p:nvPr>
        </p:nvSpPr>
        <p:spPr>
          <a:xfrm>
            <a:off x="5004753" y="2563124"/>
            <a:ext cx="3023959" cy="365125"/>
          </a:xfrm>
        </p:spPr>
        <p:txBody>
          <a:bodyPr>
            <a:normAutofit/>
          </a:bodyPr>
          <a:lstStyle>
            <a:lvl1pPr marL="0" indent="0" algn="ctr">
              <a:buNone/>
              <a:defRPr lang="en-US" sz="1500" kern="1200" spc="113" baseline="0" dirty="0">
                <a:solidFill>
                  <a:schemeClr val="tx1">
                    <a:lumMod val="75000"/>
                    <a:lumOff val="25000"/>
                  </a:schemeClr>
                </a:solidFill>
                <a:latin typeface="+mj-lt"/>
                <a:ea typeface="+mj-ea"/>
                <a:cs typeface="+mj-cs"/>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ADD SUBTITLE</a:t>
            </a:r>
          </a:p>
        </p:txBody>
      </p:sp>
      <p:sp>
        <p:nvSpPr>
          <p:cNvPr id="32" name="Text Placeholder 18">
            <a:extLst>
              <a:ext uri="{FF2B5EF4-FFF2-40B4-BE49-F238E27FC236}">
                <a16:creationId xmlns:a16="http://schemas.microsoft.com/office/drawing/2014/main" id="{FB791E68-EDF5-4CC2-8774-A27AEF1D25E6}"/>
              </a:ext>
            </a:extLst>
          </p:cNvPr>
          <p:cNvSpPr>
            <a:spLocks noGrp="1"/>
          </p:cNvSpPr>
          <p:nvPr>
            <p:ph type="body" sz="quarter" idx="17" hasCustomPrompt="1"/>
          </p:nvPr>
        </p:nvSpPr>
        <p:spPr>
          <a:xfrm>
            <a:off x="5004857" y="3070348"/>
            <a:ext cx="3023273" cy="1057308"/>
          </a:xfrm>
        </p:spPr>
        <p:txBody>
          <a:bodyPr>
            <a:normAutofit/>
          </a:bodyPr>
          <a:lstStyle>
            <a:lvl1pPr marL="0" indent="0" algn="ctr">
              <a:lnSpc>
                <a:spcPct val="100000"/>
              </a:lnSpc>
              <a:buFont typeface="Arial" panose="020B0604020202020204" pitchFamily="34" charset="0"/>
              <a:buNone/>
              <a:defRPr sz="1050">
                <a:solidFill>
                  <a:schemeClr val="tx1">
                    <a:lumMod val="75000"/>
                    <a:lumOff val="25000"/>
                  </a:schemeClr>
                </a:solidFill>
              </a:defRPr>
            </a:lvl1pPr>
          </a:lstStyle>
          <a:p>
            <a:pPr lvl="0"/>
            <a:r>
              <a:rPr lang="en-US"/>
              <a:t>Click to add text</a:t>
            </a:r>
          </a:p>
        </p:txBody>
      </p:sp>
      <p:sp>
        <p:nvSpPr>
          <p:cNvPr id="33" name="Text Placeholder 15">
            <a:extLst>
              <a:ext uri="{FF2B5EF4-FFF2-40B4-BE49-F238E27FC236}">
                <a16:creationId xmlns:a16="http://schemas.microsoft.com/office/drawing/2014/main" id="{AA224F82-7E0C-4EBF-97D3-132481DBCDA9}"/>
              </a:ext>
            </a:extLst>
          </p:cNvPr>
          <p:cNvSpPr>
            <a:spLocks noGrp="1"/>
          </p:cNvSpPr>
          <p:nvPr>
            <p:ph type="body" sz="quarter" idx="18" hasCustomPrompt="1"/>
          </p:nvPr>
        </p:nvSpPr>
        <p:spPr>
          <a:xfrm>
            <a:off x="1114425" y="4319432"/>
            <a:ext cx="3023959" cy="365125"/>
          </a:xfrm>
        </p:spPr>
        <p:txBody>
          <a:bodyPr>
            <a:normAutofit/>
          </a:bodyPr>
          <a:lstStyle>
            <a:lvl1pPr marL="0" indent="0" algn="ctr">
              <a:buNone/>
              <a:defRPr lang="en-US" sz="1500" kern="1200" spc="113" baseline="0" dirty="0">
                <a:solidFill>
                  <a:schemeClr val="tx1">
                    <a:lumMod val="75000"/>
                    <a:lumOff val="25000"/>
                  </a:schemeClr>
                </a:solidFill>
                <a:latin typeface="+mj-lt"/>
                <a:ea typeface="+mj-ea"/>
                <a:cs typeface="+mj-cs"/>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ADD SUBTITLE</a:t>
            </a:r>
          </a:p>
        </p:txBody>
      </p:sp>
      <p:sp>
        <p:nvSpPr>
          <p:cNvPr id="34" name="Text Placeholder 18">
            <a:extLst>
              <a:ext uri="{FF2B5EF4-FFF2-40B4-BE49-F238E27FC236}">
                <a16:creationId xmlns:a16="http://schemas.microsoft.com/office/drawing/2014/main" id="{699D24C6-4AFB-4222-8E0C-4D11CD9C0FF7}"/>
              </a:ext>
            </a:extLst>
          </p:cNvPr>
          <p:cNvSpPr>
            <a:spLocks noGrp="1"/>
          </p:cNvSpPr>
          <p:nvPr>
            <p:ph type="body" sz="quarter" idx="19" hasCustomPrompt="1"/>
          </p:nvPr>
        </p:nvSpPr>
        <p:spPr>
          <a:xfrm>
            <a:off x="1114809" y="4826656"/>
            <a:ext cx="3023273" cy="1057308"/>
          </a:xfrm>
        </p:spPr>
        <p:txBody>
          <a:bodyPr>
            <a:normAutofit/>
          </a:bodyPr>
          <a:lstStyle>
            <a:lvl1pPr marL="0" indent="0" algn="ctr">
              <a:lnSpc>
                <a:spcPct val="100000"/>
              </a:lnSpc>
              <a:buFont typeface="Arial" panose="020B0604020202020204" pitchFamily="34" charset="0"/>
              <a:buNone/>
              <a:defRPr sz="1050">
                <a:solidFill>
                  <a:schemeClr val="tx1">
                    <a:lumMod val="75000"/>
                    <a:lumOff val="25000"/>
                  </a:schemeClr>
                </a:solidFill>
              </a:defRPr>
            </a:lvl1pPr>
          </a:lstStyle>
          <a:p>
            <a:pPr lvl="0"/>
            <a:r>
              <a:rPr lang="en-US"/>
              <a:t>Click to add text</a:t>
            </a:r>
          </a:p>
        </p:txBody>
      </p:sp>
      <p:sp>
        <p:nvSpPr>
          <p:cNvPr id="12" name="Text Placeholder 15">
            <a:extLst>
              <a:ext uri="{FF2B5EF4-FFF2-40B4-BE49-F238E27FC236}">
                <a16:creationId xmlns:a16="http://schemas.microsoft.com/office/drawing/2014/main" id="{3B05E19C-DF33-4515-AC52-F95850810EC1}"/>
              </a:ext>
            </a:extLst>
          </p:cNvPr>
          <p:cNvSpPr>
            <a:spLocks noGrp="1"/>
          </p:cNvSpPr>
          <p:nvPr>
            <p:ph type="body" sz="quarter" idx="23" hasCustomPrompt="1"/>
          </p:nvPr>
        </p:nvSpPr>
        <p:spPr>
          <a:xfrm>
            <a:off x="5004473" y="4319432"/>
            <a:ext cx="3023959" cy="365125"/>
          </a:xfrm>
        </p:spPr>
        <p:txBody>
          <a:bodyPr>
            <a:normAutofit/>
          </a:bodyPr>
          <a:lstStyle>
            <a:lvl1pPr marL="0" indent="0" algn="ctr">
              <a:buNone/>
              <a:defRPr lang="en-US" sz="1500" kern="1200" spc="113" baseline="0" dirty="0">
                <a:solidFill>
                  <a:schemeClr val="tx1">
                    <a:lumMod val="75000"/>
                    <a:lumOff val="25000"/>
                  </a:schemeClr>
                </a:solidFill>
                <a:latin typeface="+mj-lt"/>
                <a:ea typeface="+mj-ea"/>
                <a:cs typeface="+mj-cs"/>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ADD SUBTITLE</a:t>
            </a:r>
          </a:p>
        </p:txBody>
      </p:sp>
      <p:sp>
        <p:nvSpPr>
          <p:cNvPr id="13" name="Text Placeholder 18">
            <a:extLst>
              <a:ext uri="{FF2B5EF4-FFF2-40B4-BE49-F238E27FC236}">
                <a16:creationId xmlns:a16="http://schemas.microsoft.com/office/drawing/2014/main" id="{C0EBC62D-442C-45D3-B66B-C6578FBB3370}"/>
              </a:ext>
            </a:extLst>
          </p:cNvPr>
          <p:cNvSpPr>
            <a:spLocks noGrp="1"/>
          </p:cNvSpPr>
          <p:nvPr>
            <p:ph type="body" sz="quarter" idx="24" hasCustomPrompt="1"/>
          </p:nvPr>
        </p:nvSpPr>
        <p:spPr>
          <a:xfrm>
            <a:off x="5004857" y="4826656"/>
            <a:ext cx="3023273" cy="1057308"/>
          </a:xfrm>
        </p:spPr>
        <p:txBody>
          <a:bodyPr>
            <a:normAutofit/>
          </a:bodyPr>
          <a:lstStyle>
            <a:lvl1pPr marL="0" indent="0" algn="ctr">
              <a:lnSpc>
                <a:spcPct val="100000"/>
              </a:lnSpc>
              <a:buFont typeface="Arial" panose="020B0604020202020204" pitchFamily="34" charset="0"/>
              <a:buNone/>
              <a:defRPr sz="1050">
                <a:solidFill>
                  <a:schemeClr val="tx1">
                    <a:lumMod val="75000"/>
                    <a:lumOff val="25000"/>
                  </a:schemeClr>
                </a:solidFill>
              </a:defRPr>
            </a:lvl1pPr>
          </a:lstStyle>
          <a:p>
            <a:pPr lvl="0"/>
            <a:r>
              <a:rPr lang="en-US"/>
              <a:t>Click to add text</a:t>
            </a:r>
          </a:p>
        </p:txBody>
      </p:sp>
      <p:sp>
        <p:nvSpPr>
          <p:cNvPr id="3" name="Date Placeholder 2">
            <a:extLst>
              <a:ext uri="{FF2B5EF4-FFF2-40B4-BE49-F238E27FC236}">
                <a16:creationId xmlns:a16="http://schemas.microsoft.com/office/drawing/2014/main" id="{98EC90C5-A811-4E5C-ADD1-A89DB4E94DAA}"/>
              </a:ext>
            </a:extLst>
          </p:cNvPr>
          <p:cNvSpPr>
            <a:spLocks noGrp="1"/>
          </p:cNvSpPr>
          <p:nvPr>
            <p:ph type="dt" sz="half" idx="20"/>
          </p:nvPr>
        </p:nvSpPr>
        <p:spPr/>
        <p:txBody>
          <a:bodyPr/>
          <a:lstStyle/>
          <a:p>
            <a:r>
              <a:rPr lang="en-US" dirty="0"/>
              <a:t>20XX</a:t>
            </a:r>
          </a:p>
        </p:txBody>
      </p:sp>
      <p:sp>
        <p:nvSpPr>
          <p:cNvPr id="4" name="Footer Placeholder 3">
            <a:extLst>
              <a:ext uri="{FF2B5EF4-FFF2-40B4-BE49-F238E27FC236}">
                <a16:creationId xmlns:a16="http://schemas.microsoft.com/office/drawing/2014/main" id="{3356B621-AE19-45D3-B25F-23256C242DDD}"/>
              </a:ext>
            </a:extLst>
          </p:cNvPr>
          <p:cNvSpPr>
            <a:spLocks noGrp="1"/>
          </p:cNvSpPr>
          <p:nvPr>
            <p:ph type="ftr" sz="quarter" idx="21"/>
          </p:nvPr>
        </p:nvSpPr>
        <p:spPr/>
        <p:txBody>
          <a:bodyPr/>
          <a:lstStyle/>
          <a:p>
            <a:r>
              <a:rPr lang="en-US" dirty="0"/>
              <a:t>Pitch Deck</a:t>
            </a:r>
          </a:p>
        </p:txBody>
      </p:sp>
      <p:sp>
        <p:nvSpPr>
          <p:cNvPr id="5" name="Slide Number Placeholder 4">
            <a:extLst>
              <a:ext uri="{FF2B5EF4-FFF2-40B4-BE49-F238E27FC236}">
                <a16:creationId xmlns:a16="http://schemas.microsoft.com/office/drawing/2014/main" id="{158BDCB2-D8C3-4571-8154-76BEA9AE41A8}"/>
              </a:ext>
            </a:extLst>
          </p:cNvPr>
          <p:cNvSpPr>
            <a:spLocks noGrp="1"/>
          </p:cNvSpPr>
          <p:nvPr>
            <p:ph type="sldNum" sz="quarter" idx="22"/>
          </p:nvPr>
        </p:nvSpPr>
        <p:spPr/>
        <p:txBody>
          <a:bodyPr/>
          <a:lstStyle/>
          <a:p>
            <a:fld id="{B5CEABB6-07DC-46E8-9B57-56EC44A396E5}" type="slidenum">
              <a:rPr lang="en-US" smtClean="0"/>
              <a:t>‹#›</a:t>
            </a:fld>
            <a:endParaRPr lang="en-US" dirty="0"/>
          </a:p>
        </p:txBody>
      </p:sp>
      <p:cxnSp>
        <p:nvCxnSpPr>
          <p:cNvPr id="2" name="Straight Connector 1">
            <a:extLst>
              <a:ext uri="{FF2B5EF4-FFF2-40B4-BE49-F238E27FC236}">
                <a16:creationId xmlns:a16="http://schemas.microsoft.com/office/drawing/2014/main" id="{9298DCF7-7DC1-4618-8133-F63847B0AFE2}"/>
              </a:ext>
              <a:ext uri="{C183D7F6-B498-43B3-948B-1728B52AA6E4}">
                <adec:decorative xmlns:adec="http://schemas.microsoft.com/office/drawing/2017/decorative" val="1"/>
              </a:ext>
            </a:extLst>
          </p:cNvPr>
          <p:cNvCxnSpPr>
            <a:cxnSpLocks/>
          </p:cNvCxnSpPr>
          <p:nvPr userDrawn="1"/>
        </p:nvCxnSpPr>
        <p:spPr>
          <a:xfrm>
            <a:off x="6516291" y="1"/>
            <a:ext cx="2627709" cy="2352957"/>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653A6567-233D-4A3B-B52B-DE7E5E35A175}"/>
              </a:ext>
              <a:ext uri="{C183D7F6-B498-43B3-948B-1728B52AA6E4}">
                <adec:decorative xmlns:adec="http://schemas.microsoft.com/office/drawing/2017/decorative" val="1"/>
              </a:ext>
            </a:extLst>
          </p:cNvPr>
          <p:cNvCxnSpPr>
            <a:cxnSpLocks/>
          </p:cNvCxnSpPr>
          <p:nvPr userDrawn="1"/>
        </p:nvCxnSpPr>
        <p:spPr>
          <a:xfrm>
            <a:off x="7290708" y="0"/>
            <a:ext cx="1853293" cy="2699032"/>
          </a:xfrm>
          <a:prstGeom prst="line">
            <a:avLst/>
          </a:prstGeom>
        </p:spPr>
        <p:style>
          <a:lnRef idx="1">
            <a:schemeClr val="accent1"/>
          </a:lnRef>
          <a:fillRef idx="0">
            <a:schemeClr val="accent1"/>
          </a:fillRef>
          <a:effectRef idx="0">
            <a:schemeClr val="accent1"/>
          </a:effectRef>
          <a:fontRef idx="minor">
            <a:schemeClr val="tx1"/>
          </a:fontRef>
        </p:style>
      </p:cxnSp>
      <p:pic>
        <p:nvPicPr>
          <p:cNvPr id="7" name="Graphic 6">
            <a:extLst>
              <a:ext uri="{FF2B5EF4-FFF2-40B4-BE49-F238E27FC236}">
                <a16:creationId xmlns:a16="http://schemas.microsoft.com/office/drawing/2014/main" id="{64D564EB-CA78-42C6-AD76-3C4E7B3AEA8D}"/>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4"/>
            <a:ext cx="1543050" cy="1647825"/>
          </a:xfrm>
          <a:prstGeom prst="rect">
            <a:avLst/>
          </a:prstGeom>
        </p:spPr>
      </p:pic>
      <p:pic>
        <p:nvPicPr>
          <p:cNvPr id="8" name="Graphic 7">
            <a:extLst>
              <a:ext uri="{FF2B5EF4-FFF2-40B4-BE49-F238E27FC236}">
                <a16:creationId xmlns:a16="http://schemas.microsoft.com/office/drawing/2014/main" id="{1CFFBB3A-BDCF-4878-8D04-E8BB9A050E71}"/>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286750" y="5180889"/>
            <a:ext cx="857250" cy="914400"/>
          </a:xfrm>
          <a:prstGeom prst="rect">
            <a:avLst/>
          </a:prstGeom>
        </p:spPr>
      </p:pic>
    </p:spTree>
    <p:extLst>
      <p:ext uri="{BB962C8B-B14F-4D97-AF65-F5344CB8AC3E}">
        <p14:creationId xmlns:p14="http://schemas.microsoft.com/office/powerpoint/2010/main" val="3085453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2 Column">
    <p:bg>
      <p:bgPr>
        <a:solidFill>
          <a:schemeClr val="bg1"/>
        </a:soli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42ACEF30-0520-40B3-A1F1-F3D2530563D6}"/>
              </a:ext>
            </a:extLst>
          </p:cNvPr>
          <p:cNvSpPr>
            <a:spLocks noGrp="1"/>
          </p:cNvSpPr>
          <p:nvPr>
            <p:ph type="title" hasCustomPrompt="1"/>
          </p:nvPr>
        </p:nvSpPr>
        <p:spPr>
          <a:xfrm>
            <a:off x="1131570" y="4156406"/>
            <a:ext cx="2354580" cy="1325563"/>
          </a:xfrm>
        </p:spPr>
        <p:txBody>
          <a:bodyPr anchor="b">
            <a:normAutofit/>
          </a:bodyPr>
          <a:lstStyle>
            <a:lvl1pPr algn="l">
              <a:defRPr lang="en-US" sz="2100" kern="1200" spc="113" baseline="0" dirty="0">
                <a:solidFill>
                  <a:schemeClr val="tx1">
                    <a:lumMod val="75000"/>
                    <a:lumOff val="25000"/>
                  </a:schemeClr>
                </a:solidFill>
                <a:latin typeface="+mj-lt"/>
                <a:ea typeface="+mj-ea"/>
                <a:cs typeface="+mj-cs"/>
              </a:defRPr>
            </a:lvl1pPr>
          </a:lstStyle>
          <a:p>
            <a:r>
              <a:rPr lang="en-US"/>
              <a:t>CLICK TO EDIT MASTER TITLE STYLE</a:t>
            </a:r>
          </a:p>
        </p:txBody>
      </p:sp>
      <p:sp>
        <p:nvSpPr>
          <p:cNvPr id="15" name="Text Placeholder 15">
            <a:extLst>
              <a:ext uri="{FF2B5EF4-FFF2-40B4-BE49-F238E27FC236}">
                <a16:creationId xmlns:a16="http://schemas.microsoft.com/office/drawing/2014/main" id="{A1FB681F-A94D-4BF8-8290-0811E98D49D4}"/>
              </a:ext>
            </a:extLst>
          </p:cNvPr>
          <p:cNvSpPr>
            <a:spLocks noGrp="1"/>
          </p:cNvSpPr>
          <p:nvPr>
            <p:ph type="body" sz="quarter" idx="13" hasCustomPrompt="1"/>
          </p:nvPr>
        </p:nvSpPr>
        <p:spPr>
          <a:xfrm>
            <a:off x="4441691" y="1530636"/>
            <a:ext cx="4074903" cy="365125"/>
          </a:xfrm>
        </p:spPr>
        <p:txBody>
          <a:bodyPr>
            <a:normAutofit/>
          </a:bodyPr>
          <a:lstStyle>
            <a:lvl1pPr marL="0" indent="0">
              <a:buNone/>
              <a:defRPr lang="en-US" sz="1500" kern="1200" spc="113" baseline="0" dirty="0">
                <a:solidFill>
                  <a:schemeClr val="tx1">
                    <a:lumMod val="75000"/>
                    <a:lumOff val="25000"/>
                  </a:schemeClr>
                </a:solidFill>
                <a:latin typeface="+mj-lt"/>
                <a:ea typeface="+mj-ea"/>
                <a:cs typeface="+mj-cs"/>
              </a:defRPr>
            </a:lvl1pPr>
          </a:lstStyle>
          <a:p>
            <a:pPr lvl="0"/>
            <a:r>
              <a:rPr lang="en-US"/>
              <a:t>CLICK TO ADD SUBTITLE</a:t>
            </a:r>
          </a:p>
        </p:txBody>
      </p:sp>
      <p:sp>
        <p:nvSpPr>
          <p:cNvPr id="17" name="Text Placeholder 18">
            <a:extLst>
              <a:ext uri="{FF2B5EF4-FFF2-40B4-BE49-F238E27FC236}">
                <a16:creationId xmlns:a16="http://schemas.microsoft.com/office/drawing/2014/main" id="{61E8C129-EF62-46A8-97F3-3CB5D014FBDD}"/>
              </a:ext>
            </a:extLst>
          </p:cNvPr>
          <p:cNvSpPr>
            <a:spLocks noGrp="1"/>
          </p:cNvSpPr>
          <p:nvPr>
            <p:ph type="body" sz="quarter" idx="15" hasCustomPrompt="1"/>
          </p:nvPr>
        </p:nvSpPr>
        <p:spPr>
          <a:xfrm>
            <a:off x="4441372" y="1860060"/>
            <a:ext cx="4073978" cy="557950"/>
          </a:xfrm>
        </p:spPr>
        <p:txBody>
          <a:bodyPr>
            <a:normAutofit/>
          </a:bodyPr>
          <a:lstStyle>
            <a:lvl1pPr marL="0" indent="0">
              <a:lnSpc>
                <a:spcPct val="100000"/>
              </a:lnSpc>
              <a:buFont typeface="Arial" panose="020B0604020202020204" pitchFamily="34" charset="0"/>
              <a:buNone/>
              <a:defRPr sz="1050">
                <a:solidFill>
                  <a:schemeClr val="tx1">
                    <a:lumMod val="75000"/>
                    <a:lumOff val="25000"/>
                  </a:schemeClr>
                </a:solidFill>
              </a:defRPr>
            </a:lvl1pPr>
          </a:lstStyle>
          <a:p>
            <a:pPr lvl="0"/>
            <a:r>
              <a:rPr lang="en-US"/>
              <a:t>Click to add text</a:t>
            </a:r>
          </a:p>
        </p:txBody>
      </p:sp>
      <p:sp>
        <p:nvSpPr>
          <p:cNvPr id="16" name="Text Placeholder 15">
            <a:extLst>
              <a:ext uri="{FF2B5EF4-FFF2-40B4-BE49-F238E27FC236}">
                <a16:creationId xmlns:a16="http://schemas.microsoft.com/office/drawing/2014/main" id="{07D6A00C-D56B-4E8B-B992-7DA51D3C7261}"/>
              </a:ext>
            </a:extLst>
          </p:cNvPr>
          <p:cNvSpPr>
            <a:spLocks noGrp="1"/>
          </p:cNvSpPr>
          <p:nvPr>
            <p:ph type="body" sz="quarter" idx="23" hasCustomPrompt="1"/>
          </p:nvPr>
        </p:nvSpPr>
        <p:spPr>
          <a:xfrm>
            <a:off x="4441691" y="2630432"/>
            <a:ext cx="4074903" cy="365125"/>
          </a:xfrm>
        </p:spPr>
        <p:txBody>
          <a:bodyPr>
            <a:normAutofit/>
          </a:bodyPr>
          <a:lstStyle>
            <a:lvl1pPr marL="0" indent="0">
              <a:buNone/>
              <a:defRPr lang="en-US" sz="1500" kern="1200" spc="113" baseline="0" dirty="0">
                <a:solidFill>
                  <a:schemeClr val="tx1">
                    <a:lumMod val="75000"/>
                    <a:lumOff val="25000"/>
                  </a:schemeClr>
                </a:solidFill>
                <a:latin typeface="+mj-lt"/>
                <a:ea typeface="+mj-ea"/>
                <a:cs typeface="+mj-cs"/>
              </a:defRPr>
            </a:lvl1pPr>
          </a:lstStyle>
          <a:p>
            <a:pPr lvl="0"/>
            <a:r>
              <a:rPr lang="en-US"/>
              <a:t>CLICK TO ADD SUBTITLE</a:t>
            </a:r>
          </a:p>
        </p:txBody>
      </p:sp>
      <p:sp>
        <p:nvSpPr>
          <p:cNvPr id="18" name="Text Placeholder 18">
            <a:extLst>
              <a:ext uri="{FF2B5EF4-FFF2-40B4-BE49-F238E27FC236}">
                <a16:creationId xmlns:a16="http://schemas.microsoft.com/office/drawing/2014/main" id="{DA90DA32-7E6A-4713-BDC9-73910E2A0E68}"/>
              </a:ext>
            </a:extLst>
          </p:cNvPr>
          <p:cNvSpPr>
            <a:spLocks noGrp="1"/>
          </p:cNvSpPr>
          <p:nvPr>
            <p:ph type="body" sz="quarter" idx="24" hasCustomPrompt="1"/>
          </p:nvPr>
        </p:nvSpPr>
        <p:spPr>
          <a:xfrm>
            <a:off x="4441372" y="2959856"/>
            <a:ext cx="4073978" cy="557950"/>
          </a:xfrm>
        </p:spPr>
        <p:txBody>
          <a:bodyPr>
            <a:normAutofit/>
          </a:bodyPr>
          <a:lstStyle>
            <a:lvl1pPr marL="0" indent="0">
              <a:lnSpc>
                <a:spcPct val="100000"/>
              </a:lnSpc>
              <a:buFont typeface="Arial" panose="020B0604020202020204" pitchFamily="34" charset="0"/>
              <a:buNone/>
              <a:defRPr sz="1050">
                <a:solidFill>
                  <a:schemeClr val="tx1">
                    <a:lumMod val="75000"/>
                    <a:lumOff val="25000"/>
                  </a:schemeClr>
                </a:solidFill>
              </a:defRPr>
            </a:lvl1pPr>
          </a:lstStyle>
          <a:p>
            <a:pPr lvl="0"/>
            <a:r>
              <a:rPr lang="en-US"/>
              <a:t>Click to add text</a:t>
            </a:r>
          </a:p>
        </p:txBody>
      </p:sp>
      <p:sp>
        <p:nvSpPr>
          <p:cNvPr id="19" name="Text Placeholder 15">
            <a:extLst>
              <a:ext uri="{FF2B5EF4-FFF2-40B4-BE49-F238E27FC236}">
                <a16:creationId xmlns:a16="http://schemas.microsoft.com/office/drawing/2014/main" id="{D7E57261-C874-4DFD-AF7D-F9EC50B3BFD0}"/>
              </a:ext>
            </a:extLst>
          </p:cNvPr>
          <p:cNvSpPr>
            <a:spLocks noGrp="1"/>
          </p:cNvSpPr>
          <p:nvPr>
            <p:ph type="body" sz="quarter" idx="25" hasCustomPrompt="1"/>
          </p:nvPr>
        </p:nvSpPr>
        <p:spPr>
          <a:xfrm>
            <a:off x="4441691" y="3730228"/>
            <a:ext cx="4074903" cy="365125"/>
          </a:xfrm>
        </p:spPr>
        <p:txBody>
          <a:bodyPr>
            <a:normAutofit/>
          </a:bodyPr>
          <a:lstStyle>
            <a:lvl1pPr marL="0" indent="0">
              <a:buNone/>
              <a:defRPr lang="en-US" sz="1500" kern="1200" spc="113" baseline="0" dirty="0">
                <a:solidFill>
                  <a:schemeClr val="tx1">
                    <a:lumMod val="75000"/>
                    <a:lumOff val="25000"/>
                  </a:schemeClr>
                </a:solidFill>
                <a:latin typeface="+mj-lt"/>
                <a:ea typeface="+mj-ea"/>
                <a:cs typeface="+mj-cs"/>
              </a:defRPr>
            </a:lvl1pPr>
          </a:lstStyle>
          <a:p>
            <a:pPr lvl="0"/>
            <a:r>
              <a:rPr lang="en-US"/>
              <a:t>CLICK TO ADD SUBTITLE</a:t>
            </a:r>
          </a:p>
        </p:txBody>
      </p:sp>
      <p:sp>
        <p:nvSpPr>
          <p:cNvPr id="20" name="Text Placeholder 18">
            <a:extLst>
              <a:ext uri="{FF2B5EF4-FFF2-40B4-BE49-F238E27FC236}">
                <a16:creationId xmlns:a16="http://schemas.microsoft.com/office/drawing/2014/main" id="{843F77CE-098F-4777-8C30-5CEE7954D140}"/>
              </a:ext>
            </a:extLst>
          </p:cNvPr>
          <p:cNvSpPr>
            <a:spLocks noGrp="1"/>
          </p:cNvSpPr>
          <p:nvPr>
            <p:ph type="body" sz="quarter" idx="26" hasCustomPrompt="1"/>
          </p:nvPr>
        </p:nvSpPr>
        <p:spPr>
          <a:xfrm>
            <a:off x="4441372" y="4059652"/>
            <a:ext cx="4073978" cy="557950"/>
          </a:xfrm>
        </p:spPr>
        <p:txBody>
          <a:bodyPr>
            <a:normAutofit/>
          </a:bodyPr>
          <a:lstStyle>
            <a:lvl1pPr marL="0" indent="0">
              <a:lnSpc>
                <a:spcPct val="100000"/>
              </a:lnSpc>
              <a:buFont typeface="Arial" panose="020B0604020202020204" pitchFamily="34" charset="0"/>
              <a:buNone/>
              <a:defRPr sz="1050">
                <a:solidFill>
                  <a:schemeClr val="tx1">
                    <a:lumMod val="75000"/>
                    <a:lumOff val="25000"/>
                  </a:schemeClr>
                </a:solidFill>
              </a:defRPr>
            </a:lvl1pPr>
          </a:lstStyle>
          <a:p>
            <a:pPr lvl="0"/>
            <a:r>
              <a:rPr lang="en-US"/>
              <a:t>Click to add text</a:t>
            </a:r>
          </a:p>
        </p:txBody>
      </p:sp>
      <p:sp>
        <p:nvSpPr>
          <p:cNvPr id="23" name="Text Placeholder 15">
            <a:extLst>
              <a:ext uri="{FF2B5EF4-FFF2-40B4-BE49-F238E27FC236}">
                <a16:creationId xmlns:a16="http://schemas.microsoft.com/office/drawing/2014/main" id="{4CAE269A-B6AB-42A6-9575-6057FA25A29E}"/>
              </a:ext>
            </a:extLst>
          </p:cNvPr>
          <p:cNvSpPr>
            <a:spLocks noGrp="1"/>
          </p:cNvSpPr>
          <p:nvPr>
            <p:ph type="body" sz="quarter" idx="27" hasCustomPrompt="1"/>
          </p:nvPr>
        </p:nvSpPr>
        <p:spPr>
          <a:xfrm>
            <a:off x="4440080" y="4830025"/>
            <a:ext cx="4074903" cy="365125"/>
          </a:xfrm>
        </p:spPr>
        <p:txBody>
          <a:bodyPr>
            <a:normAutofit/>
          </a:bodyPr>
          <a:lstStyle>
            <a:lvl1pPr marL="0" indent="0">
              <a:buNone/>
              <a:defRPr lang="en-US" sz="1500" kern="1200" spc="113" baseline="0" dirty="0">
                <a:solidFill>
                  <a:schemeClr val="tx1">
                    <a:lumMod val="75000"/>
                    <a:lumOff val="25000"/>
                  </a:schemeClr>
                </a:solidFill>
                <a:latin typeface="+mj-lt"/>
                <a:ea typeface="+mj-ea"/>
                <a:cs typeface="+mj-cs"/>
              </a:defRPr>
            </a:lvl1pPr>
          </a:lstStyle>
          <a:p>
            <a:pPr lvl="0"/>
            <a:r>
              <a:rPr lang="en-US"/>
              <a:t>CLICK TO ADD SUBTITLE</a:t>
            </a:r>
          </a:p>
        </p:txBody>
      </p:sp>
      <p:sp>
        <p:nvSpPr>
          <p:cNvPr id="24" name="Text Placeholder 18">
            <a:extLst>
              <a:ext uri="{FF2B5EF4-FFF2-40B4-BE49-F238E27FC236}">
                <a16:creationId xmlns:a16="http://schemas.microsoft.com/office/drawing/2014/main" id="{46866A49-A3A8-4869-961C-EB41F6BC7843}"/>
              </a:ext>
            </a:extLst>
          </p:cNvPr>
          <p:cNvSpPr>
            <a:spLocks noGrp="1"/>
          </p:cNvSpPr>
          <p:nvPr>
            <p:ph type="body" sz="quarter" idx="28" hasCustomPrompt="1"/>
          </p:nvPr>
        </p:nvSpPr>
        <p:spPr>
          <a:xfrm>
            <a:off x="4439761" y="5159449"/>
            <a:ext cx="4073978" cy="557950"/>
          </a:xfrm>
        </p:spPr>
        <p:txBody>
          <a:bodyPr>
            <a:normAutofit/>
          </a:bodyPr>
          <a:lstStyle>
            <a:lvl1pPr marL="0" indent="0">
              <a:lnSpc>
                <a:spcPct val="100000"/>
              </a:lnSpc>
              <a:buFont typeface="Arial" panose="020B0604020202020204" pitchFamily="34" charset="0"/>
              <a:buNone/>
              <a:defRPr sz="1050">
                <a:solidFill>
                  <a:schemeClr val="tx1">
                    <a:lumMod val="75000"/>
                    <a:lumOff val="25000"/>
                  </a:schemeClr>
                </a:solidFill>
              </a:defRPr>
            </a:lvl1pPr>
          </a:lstStyle>
          <a:p>
            <a:pPr lvl="0"/>
            <a:r>
              <a:rPr lang="en-US"/>
              <a:t>Click to add text</a:t>
            </a:r>
          </a:p>
        </p:txBody>
      </p:sp>
      <p:sp>
        <p:nvSpPr>
          <p:cNvPr id="3" name="Date Placeholder 2">
            <a:extLst>
              <a:ext uri="{FF2B5EF4-FFF2-40B4-BE49-F238E27FC236}">
                <a16:creationId xmlns:a16="http://schemas.microsoft.com/office/drawing/2014/main" id="{98EC90C5-A811-4E5C-ADD1-A89DB4E94DAA}"/>
              </a:ext>
            </a:extLst>
          </p:cNvPr>
          <p:cNvSpPr>
            <a:spLocks noGrp="1"/>
          </p:cNvSpPr>
          <p:nvPr>
            <p:ph type="dt" sz="half" idx="20"/>
          </p:nvPr>
        </p:nvSpPr>
        <p:spPr>
          <a:xfrm>
            <a:off x="4439760" y="6356351"/>
            <a:ext cx="710637" cy="365125"/>
          </a:xfrm>
        </p:spPr>
        <p:txBody>
          <a:bodyPr/>
          <a:lstStyle>
            <a:lvl1pPr>
              <a:defRPr sz="675"/>
            </a:lvl1pPr>
          </a:lstStyle>
          <a:p>
            <a:r>
              <a:rPr lang="en-US" dirty="0"/>
              <a:t>20XX</a:t>
            </a:r>
          </a:p>
        </p:txBody>
      </p:sp>
      <p:sp>
        <p:nvSpPr>
          <p:cNvPr id="4" name="Footer Placeholder 3">
            <a:extLst>
              <a:ext uri="{FF2B5EF4-FFF2-40B4-BE49-F238E27FC236}">
                <a16:creationId xmlns:a16="http://schemas.microsoft.com/office/drawing/2014/main" id="{3356B621-AE19-45D3-B25F-23256C242DDD}"/>
              </a:ext>
            </a:extLst>
          </p:cNvPr>
          <p:cNvSpPr>
            <a:spLocks noGrp="1"/>
          </p:cNvSpPr>
          <p:nvPr>
            <p:ph type="ftr" sz="quarter" idx="21"/>
          </p:nvPr>
        </p:nvSpPr>
        <p:spPr>
          <a:xfrm>
            <a:off x="5371466" y="6356351"/>
            <a:ext cx="2432957" cy="365125"/>
          </a:xfrm>
        </p:spPr>
        <p:txBody>
          <a:bodyPr/>
          <a:lstStyle>
            <a:lvl1pPr>
              <a:defRPr sz="675"/>
            </a:lvl1pPr>
          </a:lstStyle>
          <a:p>
            <a:r>
              <a:rPr lang="en-US" dirty="0"/>
              <a:t>Pitch Deck</a:t>
            </a:r>
          </a:p>
        </p:txBody>
      </p:sp>
      <p:sp>
        <p:nvSpPr>
          <p:cNvPr id="5" name="Slide Number Placeholder 4">
            <a:extLst>
              <a:ext uri="{FF2B5EF4-FFF2-40B4-BE49-F238E27FC236}">
                <a16:creationId xmlns:a16="http://schemas.microsoft.com/office/drawing/2014/main" id="{158BDCB2-D8C3-4571-8154-76BEA9AE41A8}"/>
              </a:ext>
            </a:extLst>
          </p:cNvPr>
          <p:cNvSpPr>
            <a:spLocks noGrp="1"/>
          </p:cNvSpPr>
          <p:nvPr>
            <p:ph type="sldNum" sz="quarter" idx="22"/>
          </p:nvPr>
        </p:nvSpPr>
        <p:spPr>
          <a:xfrm>
            <a:off x="8025493" y="6356351"/>
            <a:ext cx="489857" cy="365125"/>
          </a:xfrm>
        </p:spPr>
        <p:txBody>
          <a:bodyPr/>
          <a:lstStyle>
            <a:lvl1pPr>
              <a:defRPr sz="675"/>
            </a:lvl1pPr>
          </a:lstStyle>
          <a:p>
            <a:fld id="{B5CEABB6-07DC-46E8-9B57-56EC44A396E5}" type="slidenum">
              <a:rPr lang="en-US" smtClean="0"/>
              <a:pPr/>
              <a:t>‹#›</a:t>
            </a:fld>
            <a:endParaRPr lang="en-US" dirty="0"/>
          </a:p>
        </p:txBody>
      </p:sp>
      <p:pic>
        <p:nvPicPr>
          <p:cNvPr id="2" name="Graphic 1">
            <a:extLst>
              <a:ext uri="{FF2B5EF4-FFF2-40B4-BE49-F238E27FC236}">
                <a16:creationId xmlns:a16="http://schemas.microsoft.com/office/drawing/2014/main" id="{6D8D9106-8780-461D-9091-E074B0A3C956}"/>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3522" y="-1"/>
            <a:ext cx="3672551" cy="4385949"/>
          </a:xfrm>
          <a:prstGeom prst="rect">
            <a:avLst/>
          </a:prstGeom>
        </p:spPr>
      </p:pic>
    </p:spTree>
    <p:extLst>
      <p:ext uri="{BB962C8B-B14F-4D97-AF65-F5344CB8AC3E}">
        <p14:creationId xmlns:p14="http://schemas.microsoft.com/office/powerpoint/2010/main" val="3872315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0" y="0"/>
            <a:ext cx="4186238"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440127" y="1152772"/>
            <a:ext cx="4073978" cy="846301"/>
          </a:xfrm>
        </p:spPr>
        <p:txBody>
          <a:bodyPr anchor="t">
            <a:normAutofit/>
          </a:bodyPr>
          <a:lstStyle>
            <a:lvl1pPr>
              <a:defRPr lang="en-US" sz="2100" kern="1200" cap="all" spc="113" baseline="0" dirty="0">
                <a:solidFill>
                  <a:schemeClr val="tx1">
                    <a:lumMod val="75000"/>
                    <a:lumOff val="25000"/>
                  </a:schemeClr>
                </a:solidFill>
                <a:latin typeface="+mj-lt"/>
                <a:ea typeface="+mj-ea"/>
                <a:cs typeface="+mj-cs"/>
              </a:defRPr>
            </a:lvl1pPr>
          </a:lstStyle>
          <a:p>
            <a:r>
              <a:rPr lang="en-US"/>
              <a:t>CLICK TO EDIT MASTER TITLE STYLE</a:t>
            </a:r>
          </a:p>
        </p:txBody>
      </p:sp>
      <p:cxnSp>
        <p:nvCxnSpPr>
          <p:cNvPr id="9" name="Straight Connector 8">
            <a:extLst>
              <a:ext uri="{FF2B5EF4-FFF2-40B4-BE49-F238E27FC236}">
                <a16:creationId xmlns:a16="http://schemas.microsoft.com/office/drawing/2014/main" id="{BDAC7E4E-FE06-4E90-8107-6B543E5515ED}"/>
              </a:ext>
            </a:extLst>
          </p:cNvPr>
          <p:cNvCxnSpPr/>
          <p:nvPr/>
        </p:nvCxnSpPr>
        <p:spPr>
          <a:xfrm flipV="1">
            <a:off x="1657350" y="0"/>
            <a:ext cx="1828800" cy="685800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15">
            <a:extLst>
              <a:ext uri="{FF2B5EF4-FFF2-40B4-BE49-F238E27FC236}">
                <a16:creationId xmlns:a16="http://schemas.microsoft.com/office/drawing/2014/main" id="{3864668D-D640-4ABF-BB9A-D60176660F07}"/>
              </a:ext>
            </a:extLst>
          </p:cNvPr>
          <p:cNvSpPr>
            <a:spLocks noGrp="1"/>
          </p:cNvSpPr>
          <p:nvPr>
            <p:ph type="body" sz="quarter" idx="13" hasCustomPrompt="1"/>
          </p:nvPr>
        </p:nvSpPr>
        <p:spPr>
          <a:xfrm>
            <a:off x="4441691" y="2469516"/>
            <a:ext cx="4074903" cy="365125"/>
          </a:xfrm>
        </p:spPr>
        <p:txBody>
          <a:bodyPr>
            <a:normAutofit/>
          </a:bodyPr>
          <a:lstStyle>
            <a:lvl1pPr marL="0" indent="0">
              <a:buNone/>
              <a:defRPr lang="en-US" sz="1500" kern="1200" cap="all" spc="113" baseline="0" dirty="0">
                <a:solidFill>
                  <a:schemeClr val="tx1">
                    <a:lumMod val="75000"/>
                    <a:lumOff val="25000"/>
                  </a:schemeClr>
                </a:solidFill>
                <a:latin typeface="+mj-lt"/>
                <a:ea typeface="+mj-ea"/>
                <a:cs typeface="+mj-cs"/>
              </a:defRPr>
            </a:lvl1pPr>
          </a:lstStyle>
          <a:p>
            <a:pPr lvl="0"/>
            <a:r>
              <a:rPr lang="en-US"/>
              <a:t>CLICK TO ADD SUBTITLE</a:t>
            </a:r>
          </a:p>
        </p:txBody>
      </p:sp>
      <p:sp>
        <p:nvSpPr>
          <p:cNvPr id="12" name="Text Placeholder 18">
            <a:extLst>
              <a:ext uri="{FF2B5EF4-FFF2-40B4-BE49-F238E27FC236}">
                <a16:creationId xmlns:a16="http://schemas.microsoft.com/office/drawing/2014/main" id="{2E289D5A-B06B-43D4-A3CA-3B06C4D49FDD}"/>
              </a:ext>
            </a:extLst>
          </p:cNvPr>
          <p:cNvSpPr>
            <a:spLocks noGrp="1"/>
          </p:cNvSpPr>
          <p:nvPr>
            <p:ph type="body" sz="quarter" idx="15" hasCustomPrompt="1"/>
          </p:nvPr>
        </p:nvSpPr>
        <p:spPr>
          <a:xfrm>
            <a:off x="4441372" y="2798940"/>
            <a:ext cx="4073978" cy="557950"/>
          </a:xfrm>
        </p:spPr>
        <p:txBody>
          <a:bodyPr>
            <a:normAutofit/>
          </a:bodyPr>
          <a:lstStyle>
            <a:lvl1pPr marL="0" indent="0">
              <a:lnSpc>
                <a:spcPct val="100000"/>
              </a:lnSpc>
              <a:buFont typeface="Arial" panose="020B0604020202020204" pitchFamily="34" charset="0"/>
              <a:buNone/>
              <a:defRPr sz="1050">
                <a:solidFill>
                  <a:schemeClr val="tx1">
                    <a:lumMod val="75000"/>
                    <a:lumOff val="25000"/>
                  </a:schemeClr>
                </a:solidFill>
              </a:defRPr>
            </a:lvl1pPr>
          </a:lstStyle>
          <a:p>
            <a:pPr lvl="0"/>
            <a:r>
              <a:rPr lang="en-US"/>
              <a:t>Click to add text</a:t>
            </a:r>
          </a:p>
        </p:txBody>
      </p:sp>
      <p:sp>
        <p:nvSpPr>
          <p:cNvPr id="13" name="Text Placeholder 15">
            <a:extLst>
              <a:ext uri="{FF2B5EF4-FFF2-40B4-BE49-F238E27FC236}">
                <a16:creationId xmlns:a16="http://schemas.microsoft.com/office/drawing/2014/main" id="{1DCC2995-DE17-436D-82AE-6E107865CB79}"/>
              </a:ext>
            </a:extLst>
          </p:cNvPr>
          <p:cNvSpPr>
            <a:spLocks noGrp="1"/>
          </p:cNvSpPr>
          <p:nvPr>
            <p:ph type="body" sz="quarter" idx="23" hasCustomPrompt="1"/>
          </p:nvPr>
        </p:nvSpPr>
        <p:spPr>
          <a:xfrm>
            <a:off x="4441691" y="3569311"/>
            <a:ext cx="4074903" cy="365125"/>
          </a:xfrm>
        </p:spPr>
        <p:txBody>
          <a:bodyPr>
            <a:normAutofit/>
          </a:bodyPr>
          <a:lstStyle>
            <a:lvl1pPr marL="0" indent="0">
              <a:buNone/>
              <a:defRPr lang="en-US" sz="1500" kern="1200" cap="all" spc="113" baseline="0" dirty="0">
                <a:solidFill>
                  <a:schemeClr val="tx1">
                    <a:lumMod val="75000"/>
                    <a:lumOff val="25000"/>
                  </a:schemeClr>
                </a:solidFill>
                <a:latin typeface="+mj-lt"/>
                <a:ea typeface="+mj-ea"/>
                <a:cs typeface="+mj-cs"/>
              </a:defRPr>
            </a:lvl1pPr>
          </a:lstStyle>
          <a:p>
            <a:pPr lvl="0"/>
            <a:r>
              <a:rPr lang="en-US"/>
              <a:t>CLICK TO ADD SUBTITLE</a:t>
            </a:r>
          </a:p>
        </p:txBody>
      </p:sp>
      <p:sp>
        <p:nvSpPr>
          <p:cNvPr id="14" name="Text Placeholder 18">
            <a:extLst>
              <a:ext uri="{FF2B5EF4-FFF2-40B4-BE49-F238E27FC236}">
                <a16:creationId xmlns:a16="http://schemas.microsoft.com/office/drawing/2014/main" id="{C7E70A65-1FB1-4F42-854B-8213ED73F792}"/>
              </a:ext>
            </a:extLst>
          </p:cNvPr>
          <p:cNvSpPr>
            <a:spLocks noGrp="1"/>
          </p:cNvSpPr>
          <p:nvPr>
            <p:ph type="body" sz="quarter" idx="24" hasCustomPrompt="1"/>
          </p:nvPr>
        </p:nvSpPr>
        <p:spPr>
          <a:xfrm>
            <a:off x="4441372" y="3898736"/>
            <a:ext cx="4073978" cy="557950"/>
          </a:xfrm>
        </p:spPr>
        <p:txBody>
          <a:bodyPr>
            <a:normAutofit/>
          </a:bodyPr>
          <a:lstStyle>
            <a:lvl1pPr marL="0" indent="0">
              <a:lnSpc>
                <a:spcPct val="100000"/>
              </a:lnSpc>
              <a:buFont typeface="Arial" panose="020B0604020202020204" pitchFamily="34" charset="0"/>
              <a:buNone/>
              <a:defRPr sz="1050">
                <a:solidFill>
                  <a:schemeClr val="tx1">
                    <a:lumMod val="75000"/>
                    <a:lumOff val="25000"/>
                  </a:schemeClr>
                </a:solidFill>
              </a:defRPr>
            </a:lvl1pPr>
          </a:lstStyle>
          <a:p>
            <a:pPr lvl="0"/>
            <a:r>
              <a:rPr lang="en-US"/>
              <a:t>Click to add text</a:t>
            </a:r>
          </a:p>
        </p:txBody>
      </p:sp>
      <p:sp>
        <p:nvSpPr>
          <p:cNvPr id="15" name="Text Placeholder 15">
            <a:extLst>
              <a:ext uri="{FF2B5EF4-FFF2-40B4-BE49-F238E27FC236}">
                <a16:creationId xmlns:a16="http://schemas.microsoft.com/office/drawing/2014/main" id="{45657994-DC61-4DEB-BB2B-65DFCA997AF1}"/>
              </a:ext>
            </a:extLst>
          </p:cNvPr>
          <p:cNvSpPr>
            <a:spLocks noGrp="1"/>
          </p:cNvSpPr>
          <p:nvPr>
            <p:ph type="body" sz="quarter" idx="25" hasCustomPrompt="1"/>
          </p:nvPr>
        </p:nvSpPr>
        <p:spPr>
          <a:xfrm>
            <a:off x="4441691" y="4669108"/>
            <a:ext cx="4074903" cy="365125"/>
          </a:xfrm>
        </p:spPr>
        <p:txBody>
          <a:bodyPr>
            <a:normAutofit/>
          </a:bodyPr>
          <a:lstStyle>
            <a:lvl1pPr marL="0" indent="0">
              <a:buNone/>
              <a:defRPr lang="en-US" sz="1500" kern="1200" cap="all" spc="113" baseline="0" dirty="0">
                <a:solidFill>
                  <a:schemeClr val="tx1">
                    <a:lumMod val="75000"/>
                    <a:lumOff val="25000"/>
                  </a:schemeClr>
                </a:solidFill>
                <a:latin typeface="+mj-lt"/>
                <a:ea typeface="+mj-ea"/>
                <a:cs typeface="+mj-cs"/>
              </a:defRPr>
            </a:lvl1pPr>
          </a:lstStyle>
          <a:p>
            <a:pPr lvl="0"/>
            <a:r>
              <a:rPr lang="en-US"/>
              <a:t>CLICK TO ADD SUBTITLE</a:t>
            </a:r>
          </a:p>
        </p:txBody>
      </p:sp>
      <p:sp>
        <p:nvSpPr>
          <p:cNvPr id="16" name="Text Placeholder 18">
            <a:extLst>
              <a:ext uri="{FF2B5EF4-FFF2-40B4-BE49-F238E27FC236}">
                <a16:creationId xmlns:a16="http://schemas.microsoft.com/office/drawing/2014/main" id="{18397EE2-60CD-47FD-AF8F-83A5324D9D18}"/>
              </a:ext>
            </a:extLst>
          </p:cNvPr>
          <p:cNvSpPr>
            <a:spLocks noGrp="1"/>
          </p:cNvSpPr>
          <p:nvPr>
            <p:ph type="body" sz="quarter" idx="26" hasCustomPrompt="1"/>
          </p:nvPr>
        </p:nvSpPr>
        <p:spPr>
          <a:xfrm>
            <a:off x="4441372" y="4998532"/>
            <a:ext cx="4073978" cy="557950"/>
          </a:xfrm>
        </p:spPr>
        <p:txBody>
          <a:bodyPr>
            <a:normAutofit/>
          </a:bodyPr>
          <a:lstStyle>
            <a:lvl1pPr marL="0" indent="0">
              <a:lnSpc>
                <a:spcPct val="100000"/>
              </a:lnSpc>
              <a:buFont typeface="Arial" panose="020B0604020202020204" pitchFamily="34" charset="0"/>
              <a:buNone/>
              <a:defRPr sz="1050">
                <a:solidFill>
                  <a:schemeClr val="tx1">
                    <a:lumMod val="75000"/>
                    <a:lumOff val="25000"/>
                  </a:schemeClr>
                </a:solidFill>
              </a:defRPr>
            </a:lvl1pPr>
          </a:lstStyle>
          <a:p>
            <a:pPr lvl="0"/>
            <a:r>
              <a:rPr lang="en-US"/>
              <a:t>Click to add text</a:t>
            </a:r>
          </a:p>
        </p:txBody>
      </p:sp>
      <p:sp>
        <p:nvSpPr>
          <p:cNvPr id="17" name="Date Placeholder 2">
            <a:extLst>
              <a:ext uri="{FF2B5EF4-FFF2-40B4-BE49-F238E27FC236}">
                <a16:creationId xmlns:a16="http://schemas.microsoft.com/office/drawing/2014/main" id="{1E25EFF1-65C7-4F93-8740-46885C6BEA57}"/>
              </a:ext>
            </a:extLst>
          </p:cNvPr>
          <p:cNvSpPr>
            <a:spLocks noGrp="1"/>
          </p:cNvSpPr>
          <p:nvPr>
            <p:ph type="dt" sz="half" idx="20"/>
          </p:nvPr>
        </p:nvSpPr>
        <p:spPr>
          <a:xfrm>
            <a:off x="4439760" y="6356351"/>
            <a:ext cx="710637" cy="365125"/>
          </a:xfrm>
        </p:spPr>
        <p:txBody>
          <a:bodyPr/>
          <a:lstStyle>
            <a:lvl1pPr>
              <a:defRPr sz="675"/>
            </a:lvl1pPr>
          </a:lstStyle>
          <a:p>
            <a:r>
              <a:rPr lang="en-US" dirty="0"/>
              <a:t>20XX</a:t>
            </a:r>
          </a:p>
        </p:txBody>
      </p:sp>
      <p:sp>
        <p:nvSpPr>
          <p:cNvPr id="18" name="Footer Placeholder 3">
            <a:extLst>
              <a:ext uri="{FF2B5EF4-FFF2-40B4-BE49-F238E27FC236}">
                <a16:creationId xmlns:a16="http://schemas.microsoft.com/office/drawing/2014/main" id="{C16D80BF-B599-4FC0-ABD5-98777872FE5F}"/>
              </a:ext>
            </a:extLst>
          </p:cNvPr>
          <p:cNvSpPr>
            <a:spLocks noGrp="1"/>
          </p:cNvSpPr>
          <p:nvPr>
            <p:ph type="ftr" sz="quarter" idx="21"/>
          </p:nvPr>
        </p:nvSpPr>
        <p:spPr>
          <a:xfrm>
            <a:off x="5371466" y="6356351"/>
            <a:ext cx="2432957" cy="365125"/>
          </a:xfrm>
        </p:spPr>
        <p:txBody>
          <a:bodyPr/>
          <a:lstStyle>
            <a:lvl1pPr>
              <a:defRPr sz="675"/>
            </a:lvl1pPr>
          </a:lstStyle>
          <a:p>
            <a:r>
              <a:rPr lang="en-US" dirty="0"/>
              <a:t>Pitch Deck</a:t>
            </a:r>
          </a:p>
        </p:txBody>
      </p:sp>
      <p:sp>
        <p:nvSpPr>
          <p:cNvPr id="19" name="Slide Number Placeholder 4">
            <a:extLst>
              <a:ext uri="{FF2B5EF4-FFF2-40B4-BE49-F238E27FC236}">
                <a16:creationId xmlns:a16="http://schemas.microsoft.com/office/drawing/2014/main" id="{F64421B1-FF90-4939-90BD-8206DE5036D0}"/>
              </a:ext>
            </a:extLst>
          </p:cNvPr>
          <p:cNvSpPr>
            <a:spLocks noGrp="1"/>
          </p:cNvSpPr>
          <p:nvPr>
            <p:ph type="sldNum" sz="quarter" idx="22"/>
          </p:nvPr>
        </p:nvSpPr>
        <p:spPr>
          <a:xfrm>
            <a:off x="8025493" y="6356351"/>
            <a:ext cx="489857" cy="365125"/>
          </a:xfrm>
        </p:spPr>
        <p:txBody>
          <a:bodyPr/>
          <a:lstStyle>
            <a:lvl1pPr>
              <a:defRPr sz="675"/>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630416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arket comparison">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413867" y="892178"/>
            <a:ext cx="6316266" cy="1325563"/>
          </a:xfrm>
        </p:spPr>
        <p:txBody>
          <a:bodyPr>
            <a:normAutofit/>
          </a:bodyPr>
          <a:lstStyle>
            <a:lvl1pPr algn="ctr">
              <a:defRPr lang="en-US" sz="2100" kern="1200" cap="all" spc="113" baseline="0" dirty="0">
                <a:solidFill>
                  <a:schemeClr val="tx1">
                    <a:lumMod val="75000"/>
                    <a:lumOff val="25000"/>
                  </a:schemeClr>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47892" y="3064615"/>
            <a:ext cx="930728" cy="823912"/>
          </a:xfrm>
        </p:spPr>
        <p:txBody>
          <a:bodyPr anchor="ctr">
            <a:noAutofit/>
          </a:bodyPr>
          <a:lstStyle>
            <a:lvl1pPr marL="0" indent="0" algn="ctr">
              <a:buNone/>
              <a:defRPr lang="en-US" sz="3000" kern="1200" cap="all" spc="113" baseline="0" dirty="0" smtClean="0">
                <a:solidFill>
                  <a:schemeClr val="tx1">
                    <a:lumMod val="75000"/>
                    <a:lumOff val="25000"/>
                  </a:schemeClr>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a:t>
            </a:r>
          </a:p>
        </p:txBody>
      </p:sp>
      <p:sp>
        <p:nvSpPr>
          <p:cNvPr id="23" name="Text Placeholder 2">
            <a:extLst>
              <a:ext uri="{FF2B5EF4-FFF2-40B4-BE49-F238E27FC236}">
                <a16:creationId xmlns:a16="http://schemas.microsoft.com/office/drawing/2014/main" id="{A066E2EA-C6EA-4A02-818E-33BD582D92E7}"/>
              </a:ext>
            </a:extLst>
          </p:cNvPr>
          <p:cNvSpPr>
            <a:spLocks noGrp="1"/>
          </p:cNvSpPr>
          <p:nvPr>
            <p:ph type="body" idx="15" hasCustomPrompt="1"/>
          </p:nvPr>
        </p:nvSpPr>
        <p:spPr>
          <a:xfrm>
            <a:off x="4106636" y="3064615"/>
            <a:ext cx="930728" cy="823912"/>
          </a:xfrm>
        </p:spPr>
        <p:txBody>
          <a:bodyPr anchor="ctr">
            <a:noAutofit/>
          </a:bodyPr>
          <a:lstStyle>
            <a:lvl1pPr marL="0" indent="0" algn="ctr">
              <a:buNone/>
              <a:defRPr lang="en-US" sz="3000" kern="1200" cap="all" spc="113" baseline="0" dirty="0" smtClean="0">
                <a:solidFill>
                  <a:schemeClr val="tx1">
                    <a:lumMod val="75000"/>
                    <a:lumOff val="25000"/>
                  </a:schemeClr>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a:t>
            </a:r>
          </a:p>
        </p:txBody>
      </p:sp>
      <p:sp>
        <p:nvSpPr>
          <p:cNvPr id="24" name="Text Placeholder 2">
            <a:extLst>
              <a:ext uri="{FF2B5EF4-FFF2-40B4-BE49-F238E27FC236}">
                <a16:creationId xmlns:a16="http://schemas.microsoft.com/office/drawing/2014/main" id="{97B9C3B0-3522-407C-B662-631E19ECC95F}"/>
              </a:ext>
            </a:extLst>
          </p:cNvPr>
          <p:cNvSpPr>
            <a:spLocks noGrp="1"/>
          </p:cNvSpPr>
          <p:nvPr>
            <p:ph type="body" idx="16" hasCustomPrompt="1"/>
          </p:nvPr>
        </p:nvSpPr>
        <p:spPr>
          <a:xfrm>
            <a:off x="6665381" y="3064615"/>
            <a:ext cx="930728" cy="823912"/>
          </a:xfrm>
        </p:spPr>
        <p:txBody>
          <a:bodyPr anchor="ctr">
            <a:noAutofit/>
          </a:bodyPr>
          <a:lstStyle>
            <a:lvl1pPr marL="0" indent="0" algn="ctr">
              <a:buNone/>
              <a:defRPr lang="en-US" sz="3000" kern="1200" cap="all" spc="113" baseline="0" dirty="0" smtClean="0">
                <a:solidFill>
                  <a:schemeClr val="tx1">
                    <a:lumMod val="75000"/>
                    <a:lumOff val="25000"/>
                  </a:schemeClr>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847274" y="4824189"/>
            <a:ext cx="2343070" cy="462927"/>
          </a:xfrm>
        </p:spPr>
        <p:txBody>
          <a:bodyPr>
            <a:noAutofit/>
          </a:bodyPr>
          <a:lstStyle>
            <a:lvl1pPr marL="0" indent="0" algn="ctr">
              <a:lnSpc>
                <a:spcPct val="100000"/>
              </a:lnSpc>
              <a:buNone/>
              <a:defRPr sz="1500" cap="all" spc="38" baseline="0">
                <a:solidFill>
                  <a:schemeClr val="tx1">
                    <a:lumMod val="75000"/>
                    <a:lumOff val="25000"/>
                  </a:schemeClr>
                </a:solidFill>
              </a:defRPr>
            </a:lvl1pPr>
            <a:lvl2pPr marL="342900" indent="0">
              <a:lnSpc>
                <a:spcPct val="100000"/>
              </a:lnSpc>
              <a:buNone/>
              <a:defRPr sz="1050" spc="38" baseline="0">
                <a:solidFill>
                  <a:schemeClr val="bg1"/>
                </a:solidFill>
              </a:defRPr>
            </a:lvl2pPr>
            <a:lvl3pPr marL="685800" indent="0">
              <a:lnSpc>
                <a:spcPct val="100000"/>
              </a:lnSpc>
              <a:buNone/>
              <a:defRPr sz="1050" spc="38" baseline="0">
                <a:solidFill>
                  <a:schemeClr val="bg1"/>
                </a:solidFill>
              </a:defRPr>
            </a:lvl3pPr>
            <a:lvl4pPr marL="1028700" indent="0">
              <a:lnSpc>
                <a:spcPct val="100000"/>
              </a:lnSpc>
              <a:buNone/>
              <a:defRPr sz="1050" spc="38" baseline="0">
                <a:solidFill>
                  <a:schemeClr val="bg1"/>
                </a:solidFill>
              </a:defRPr>
            </a:lvl4pPr>
            <a:lvl5pPr marL="1371600" indent="0">
              <a:lnSpc>
                <a:spcPct val="100000"/>
              </a:lnSpc>
              <a:buNone/>
              <a:defRPr sz="1050" spc="38" baseline="0">
                <a:solidFill>
                  <a:schemeClr val="bg1"/>
                </a:solidFill>
              </a:defRPr>
            </a:lvl5pPr>
          </a:lstStyle>
          <a:p>
            <a:pPr lvl="0"/>
            <a:r>
              <a:rPr lang="en-US"/>
              <a:t>Click to edit Master text styles</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3394696" y="4824189"/>
            <a:ext cx="2354609" cy="462927"/>
          </a:xfrm>
        </p:spPr>
        <p:txBody>
          <a:bodyPr>
            <a:normAutofit/>
          </a:bodyPr>
          <a:lstStyle>
            <a:lvl1pPr marL="0" indent="0" algn="ctr">
              <a:lnSpc>
                <a:spcPct val="100000"/>
              </a:lnSpc>
              <a:buNone/>
              <a:defRPr sz="1500" cap="all" spc="38" baseline="0">
                <a:solidFill>
                  <a:schemeClr val="tx1">
                    <a:lumMod val="75000"/>
                    <a:lumOff val="25000"/>
                  </a:schemeClr>
                </a:solidFill>
              </a:defRPr>
            </a:lvl1pPr>
            <a:lvl2pPr marL="342900" indent="0">
              <a:lnSpc>
                <a:spcPct val="100000"/>
              </a:lnSpc>
              <a:buNone/>
              <a:defRPr sz="1500" cap="all" spc="38" baseline="0">
                <a:solidFill>
                  <a:schemeClr val="bg1"/>
                </a:solidFill>
              </a:defRPr>
            </a:lvl2pPr>
            <a:lvl3pPr marL="685800" indent="0">
              <a:lnSpc>
                <a:spcPct val="100000"/>
              </a:lnSpc>
              <a:buNone/>
              <a:defRPr sz="1050" spc="38" baseline="0">
                <a:solidFill>
                  <a:schemeClr val="bg1"/>
                </a:solidFill>
              </a:defRPr>
            </a:lvl3pPr>
            <a:lvl4pPr marL="1028700" indent="0">
              <a:lnSpc>
                <a:spcPct val="100000"/>
              </a:lnSpc>
              <a:buNone/>
              <a:defRPr sz="1050" spc="38" baseline="0">
                <a:solidFill>
                  <a:schemeClr val="bg1"/>
                </a:solidFill>
              </a:defRPr>
            </a:lvl4pPr>
            <a:lvl5pPr marL="1371600" indent="0">
              <a:lnSpc>
                <a:spcPct val="100000"/>
              </a:lnSpc>
              <a:buNone/>
              <a:defRPr sz="1050" spc="38" baseline="0">
                <a:solidFill>
                  <a:schemeClr val="bg1"/>
                </a:solidFill>
              </a:defRPr>
            </a:lvl5pPr>
          </a:lstStyle>
          <a:p>
            <a:pPr lvl="0"/>
            <a:r>
              <a:rPr lang="en-US"/>
              <a:t>Click to edit Master text styles</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5953658" y="4824189"/>
            <a:ext cx="2343070" cy="462927"/>
          </a:xfrm>
        </p:spPr>
        <p:txBody>
          <a:bodyPr>
            <a:noAutofit/>
          </a:bodyPr>
          <a:lstStyle>
            <a:lvl1pPr marL="0" indent="0" algn="ctr">
              <a:lnSpc>
                <a:spcPct val="100000"/>
              </a:lnSpc>
              <a:buNone/>
              <a:defRPr sz="1500" cap="all" spc="38" baseline="0">
                <a:solidFill>
                  <a:schemeClr val="tx1">
                    <a:lumMod val="75000"/>
                    <a:lumOff val="25000"/>
                  </a:schemeClr>
                </a:solidFill>
              </a:defRPr>
            </a:lvl1pPr>
            <a:lvl2pPr marL="342900" indent="0">
              <a:lnSpc>
                <a:spcPct val="100000"/>
              </a:lnSpc>
              <a:buNone/>
              <a:defRPr sz="1050" spc="38" baseline="0">
                <a:solidFill>
                  <a:schemeClr val="bg1"/>
                </a:solidFill>
              </a:defRPr>
            </a:lvl2pPr>
            <a:lvl3pPr marL="685800" indent="0">
              <a:lnSpc>
                <a:spcPct val="100000"/>
              </a:lnSpc>
              <a:buNone/>
              <a:defRPr sz="1050" spc="38" baseline="0">
                <a:solidFill>
                  <a:schemeClr val="bg1"/>
                </a:solidFill>
              </a:defRPr>
            </a:lvl3pPr>
            <a:lvl4pPr marL="1028700" indent="0">
              <a:lnSpc>
                <a:spcPct val="100000"/>
              </a:lnSpc>
              <a:buNone/>
              <a:defRPr sz="1050" spc="38" baseline="0">
                <a:solidFill>
                  <a:schemeClr val="bg1"/>
                </a:solidFill>
              </a:defRPr>
            </a:lvl4pPr>
            <a:lvl5pPr marL="1371600" indent="0">
              <a:lnSpc>
                <a:spcPct val="100000"/>
              </a:lnSpc>
              <a:buNone/>
              <a:defRPr sz="1050" spc="38" baseline="0">
                <a:solidFill>
                  <a:schemeClr val="bg1"/>
                </a:solidFill>
              </a:defRPr>
            </a:lvl5pPr>
          </a:lstStyle>
          <a:p>
            <a:pPr lvl="0"/>
            <a:r>
              <a:rPr lang="en-US"/>
              <a:t>Click to edit Master text styles</a:t>
            </a:r>
          </a:p>
        </p:txBody>
      </p:sp>
      <p:pic>
        <p:nvPicPr>
          <p:cNvPr id="11" name="Graphic 10">
            <a:extLst>
              <a:ext uri="{FF2B5EF4-FFF2-40B4-BE49-F238E27FC236}">
                <a16:creationId xmlns:a16="http://schemas.microsoft.com/office/drawing/2014/main" id="{B38B0D13-BD5F-460B-B337-F4A9342026D0}"/>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8856" y="2358007"/>
            <a:ext cx="1828800" cy="2019300"/>
          </a:xfrm>
          <a:prstGeom prst="rect">
            <a:avLst/>
          </a:prstGeom>
        </p:spPr>
      </p:pic>
      <p:pic>
        <p:nvPicPr>
          <p:cNvPr id="13" name="Graphic 12">
            <a:extLst>
              <a:ext uri="{FF2B5EF4-FFF2-40B4-BE49-F238E27FC236}">
                <a16:creationId xmlns:a16="http://schemas.microsoft.com/office/drawing/2014/main" id="{BE72876B-D3DA-4462-9E24-3354D8D02A27}"/>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750469" y="2531837"/>
            <a:ext cx="1643063" cy="1943100"/>
          </a:xfrm>
          <a:prstGeom prst="rect">
            <a:avLst/>
          </a:prstGeom>
        </p:spPr>
      </p:pic>
      <p:pic>
        <p:nvPicPr>
          <p:cNvPr id="15" name="Graphic 14">
            <a:extLst>
              <a:ext uri="{FF2B5EF4-FFF2-40B4-BE49-F238E27FC236}">
                <a16:creationId xmlns:a16="http://schemas.microsoft.com/office/drawing/2014/main" id="{14A539B6-6E3F-41BA-ACE2-76E8BB651636}"/>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6259206" y="2421056"/>
            <a:ext cx="1743075" cy="2057400"/>
          </a:xfrm>
          <a:prstGeom prst="rect">
            <a:avLst/>
          </a:prstGeom>
        </p:spPr>
      </p:pic>
      <p:sp>
        <p:nvSpPr>
          <p:cNvPr id="25" name="Content Placeholder 3">
            <a:extLst>
              <a:ext uri="{FF2B5EF4-FFF2-40B4-BE49-F238E27FC236}">
                <a16:creationId xmlns:a16="http://schemas.microsoft.com/office/drawing/2014/main" id="{82D8880F-3EAC-45C9-91F2-19A193791A18}"/>
              </a:ext>
            </a:extLst>
          </p:cNvPr>
          <p:cNvSpPr>
            <a:spLocks noGrp="1"/>
          </p:cNvSpPr>
          <p:nvPr>
            <p:ph sz="half" idx="17"/>
          </p:nvPr>
        </p:nvSpPr>
        <p:spPr>
          <a:xfrm>
            <a:off x="847274" y="5280764"/>
            <a:ext cx="2343070" cy="462927"/>
          </a:xfrm>
        </p:spPr>
        <p:txBody>
          <a:bodyPr>
            <a:normAutofit/>
          </a:bodyPr>
          <a:lstStyle>
            <a:lvl1pPr marL="0" indent="0" algn="ctr">
              <a:lnSpc>
                <a:spcPct val="100000"/>
              </a:lnSpc>
              <a:buNone/>
              <a:defRPr sz="1050" cap="none" spc="38" baseline="0">
                <a:solidFill>
                  <a:schemeClr val="tx1">
                    <a:lumMod val="75000"/>
                    <a:lumOff val="25000"/>
                  </a:schemeClr>
                </a:solidFill>
              </a:defRPr>
            </a:lvl1pPr>
            <a:lvl2pPr marL="342900" indent="0">
              <a:lnSpc>
                <a:spcPct val="100000"/>
              </a:lnSpc>
              <a:buNone/>
              <a:defRPr sz="1050" spc="38" baseline="0">
                <a:solidFill>
                  <a:schemeClr val="bg1"/>
                </a:solidFill>
              </a:defRPr>
            </a:lvl2pPr>
            <a:lvl3pPr marL="685800" indent="0">
              <a:lnSpc>
                <a:spcPct val="100000"/>
              </a:lnSpc>
              <a:buNone/>
              <a:defRPr sz="1050" spc="38" baseline="0">
                <a:solidFill>
                  <a:schemeClr val="bg1"/>
                </a:solidFill>
              </a:defRPr>
            </a:lvl3pPr>
            <a:lvl4pPr marL="1028700" indent="0">
              <a:lnSpc>
                <a:spcPct val="100000"/>
              </a:lnSpc>
              <a:buNone/>
              <a:defRPr sz="1050" spc="38" baseline="0">
                <a:solidFill>
                  <a:schemeClr val="bg1"/>
                </a:solidFill>
              </a:defRPr>
            </a:lvl4pPr>
            <a:lvl5pPr marL="1371600" indent="0">
              <a:lnSpc>
                <a:spcPct val="100000"/>
              </a:lnSpc>
              <a:buNone/>
              <a:defRPr sz="1050" spc="38" baseline="0">
                <a:solidFill>
                  <a:schemeClr val="bg1"/>
                </a:solidFill>
              </a:defRPr>
            </a:lvl5pPr>
          </a:lstStyle>
          <a:p>
            <a:pPr lvl="0"/>
            <a:r>
              <a:rPr lang="en-US"/>
              <a:t>Click to edit Master text styles</a:t>
            </a:r>
          </a:p>
        </p:txBody>
      </p:sp>
      <p:sp>
        <p:nvSpPr>
          <p:cNvPr id="26" name="Content Placeholder 5">
            <a:extLst>
              <a:ext uri="{FF2B5EF4-FFF2-40B4-BE49-F238E27FC236}">
                <a16:creationId xmlns:a16="http://schemas.microsoft.com/office/drawing/2014/main" id="{9019518E-E850-403D-A5B5-4B53F8C4A56B}"/>
              </a:ext>
            </a:extLst>
          </p:cNvPr>
          <p:cNvSpPr>
            <a:spLocks noGrp="1"/>
          </p:cNvSpPr>
          <p:nvPr>
            <p:ph sz="quarter" idx="18"/>
          </p:nvPr>
        </p:nvSpPr>
        <p:spPr>
          <a:xfrm>
            <a:off x="3394696" y="5280764"/>
            <a:ext cx="2354609" cy="462927"/>
          </a:xfrm>
        </p:spPr>
        <p:txBody>
          <a:bodyPr>
            <a:normAutofit/>
          </a:bodyPr>
          <a:lstStyle>
            <a:lvl1pPr marL="0" indent="0" algn="ctr">
              <a:lnSpc>
                <a:spcPct val="100000"/>
              </a:lnSpc>
              <a:buNone/>
              <a:defRPr sz="1050" cap="none" spc="38" baseline="0">
                <a:solidFill>
                  <a:schemeClr val="tx1">
                    <a:lumMod val="75000"/>
                    <a:lumOff val="25000"/>
                  </a:schemeClr>
                </a:solidFill>
              </a:defRPr>
            </a:lvl1pPr>
            <a:lvl2pPr marL="342900" indent="0" algn="ctr">
              <a:lnSpc>
                <a:spcPct val="100000"/>
              </a:lnSpc>
              <a:buNone/>
              <a:defRPr sz="1050" cap="none" spc="38" baseline="0">
                <a:solidFill>
                  <a:schemeClr val="tx1">
                    <a:lumMod val="75000"/>
                    <a:lumOff val="25000"/>
                  </a:schemeClr>
                </a:solidFill>
              </a:defRPr>
            </a:lvl2pPr>
            <a:lvl3pPr marL="685800" indent="0">
              <a:lnSpc>
                <a:spcPct val="100000"/>
              </a:lnSpc>
              <a:buNone/>
              <a:defRPr sz="1050" spc="38" baseline="0">
                <a:solidFill>
                  <a:schemeClr val="bg1"/>
                </a:solidFill>
              </a:defRPr>
            </a:lvl3pPr>
            <a:lvl4pPr marL="1028700" indent="0">
              <a:lnSpc>
                <a:spcPct val="100000"/>
              </a:lnSpc>
              <a:buNone/>
              <a:defRPr sz="1050" spc="38" baseline="0">
                <a:solidFill>
                  <a:schemeClr val="bg1"/>
                </a:solidFill>
              </a:defRPr>
            </a:lvl4pPr>
            <a:lvl5pPr marL="1371600" indent="0">
              <a:lnSpc>
                <a:spcPct val="100000"/>
              </a:lnSpc>
              <a:buNone/>
              <a:defRPr sz="1050" spc="38" baseline="0">
                <a:solidFill>
                  <a:schemeClr val="bg1"/>
                </a:solidFill>
              </a:defRPr>
            </a:lvl5pPr>
          </a:lstStyle>
          <a:p>
            <a:pPr lvl="0"/>
            <a:r>
              <a:rPr lang="en-US"/>
              <a:t>Click to edit Master text styles</a:t>
            </a:r>
          </a:p>
          <a:p>
            <a:pPr lvl="1"/>
            <a:r>
              <a:rPr lang="en-US"/>
              <a:t>Second level</a:t>
            </a:r>
          </a:p>
        </p:txBody>
      </p:sp>
      <p:sp>
        <p:nvSpPr>
          <p:cNvPr id="27" name="Content Placeholder 3">
            <a:extLst>
              <a:ext uri="{FF2B5EF4-FFF2-40B4-BE49-F238E27FC236}">
                <a16:creationId xmlns:a16="http://schemas.microsoft.com/office/drawing/2014/main" id="{A8058154-45E5-403E-B714-AC85774F391F}"/>
              </a:ext>
            </a:extLst>
          </p:cNvPr>
          <p:cNvSpPr>
            <a:spLocks noGrp="1"/>
          </p:cNvSpPr>
          <p:nvPr>
            <p:ph sz="half" idx="19"/>
          </p:nvPr>
        </p:nvSpPr>
        <p:spPr>
          <a:xfrm>
            <a:off x="5953658" y="5280764"/>
            <a:ext cx="2343070" cy="462927"/>
          </a:xfrm>
        </p:spPr>
        <p:txBody>
          <a:bodyPr>
            <a:normAutofit/>
          </a:bodyPr>
          <a:lstStyle>
            <a:lvl1pPr marL="0" indent="0" algn="ctr">
              <a:lnSpc>
                <a:spcPct val="100000"/>
              </a:lnSpc>
              <a:buNone/>
              <a:defRPr sz="1050" cap="none" spc="38" baseline="0">
                <a:solidFill>
                  <a:schemeClr val="tx1">
                    <a:lumMod val="75000"/>
                    <a:lumOff val="25000"/>
                  </a:schemeClr>
                </a:solidFill>
              </a:defRPr>
            </a:lvl1pPr>
            <a:lvl2pPr marL="342900" indent="0">
              <a:lnSpc>
                <a:spcPct val="100000"/>
              </a:lnSpc>
              <a:buNone/>
              <a:defRPr sz="1050" spc="38" baseline="0">
                <a:solidFill>
                  <a:schemeClr val="bg1"/>
                </a:solidFill>
              </a:defRPr>
            </a:lvl2pPr>
            <a:lvl3pPr marL="685800" indent="0">
              <a:lnSpc>
                <a:spcPct val="100000"/>
              </a:lnSpc>
              <a:buNone/>
              <a:defRPr sz="1050" spc="38" baseline="0">
                <a:solidFill>
                  <a:schemeClr val="bg1"/>
                </a:solidFill>
              </a:defRPr>
            </a:lvl3pPr>
            <a:lvl4pPr marL="1028700" indent="0">
              <a:lnSpc>
                <a:spcPct val="100000"/>
              </a:lnSpc>
              <a:buNone/>
              <a:defRPr sz="1050" spc="38" baseline="0">
                <a:solidFill>
                  <a:schemeClr val="bg1"/>
                </a:solidFill>
              </a:defRPr>
            </a:lvl4pPr>
            <a:lvl5pPr marL="1371600" indent="0">
              <a:lnSpc>
                <a:spcPct val="100000"/>
              </a:lnSpc>
              <a:buNone/>
              <a:defRPr sz="1050" spc="38" baseline="0">
                <a:solidFill>
                  <a:schemeClr val="bg1"/>
                </a:solidFill>
              </a:defRPr>
            </a:lvl5pPr>
          </a:lstStyle>
          <a:p>
            <a:pPr lvl="0"/>
            <a:r>
              <a:rPr lang="en-US"/>
              <a:t>Click to edit Master text styles</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675"/>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675"/>
            </a:lvl1pPr>
          </a:lstStyle>
          <a:p>
            <a:r>
              <a:rPr lang="en-US" dirty="0"/>
              <a:t>Pitch Deck</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675"/>
            </a:lvl1pPr>
          </a:lstStyle>
          <a:p>
            <a:fld id="{B5CEABB6-07DC-46E8-9B57-56EC44A396E5}" type="slidenum">
              <a:rPr lang="en-US" smtClean="0"/>
              <a:t>‹#›</a:t>
            </a:fld>
            <a:endParaRPr lang="en-US" dirty="0"/>
          </a:p>
        </p:txBody>
      </p:sp>
    </p:spTree>
    <p:extLst>
      <p:ext uri="{BB962C8B-B14F-4D97-AF65-F5344CB8AC3E}">
        <p14:creationId xmlns:p14="http://schemas.microsoft.com/office/powerpoint/2010/main" val="2851889801"/>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melin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D46070C-E825-43D0-99F4-8B4614131131}"/>
              </a:ext>
            </a:extLst>
          </p:cNvPr>
          <p:cNvSpPr/>
          <p:nvPr userDrawn="1"/>
        </p:nvSpPr>
        <p:spPr>
          <a:xfrm>
            <a:off x="0" y="3057683"/>
            <a:ext cx="9143999" cy="2010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solidFill>
                <a:schemeClr val="tx1">
                  <a:lumMod val="75000"/>
                  <a:lumOff val="25000"/>
                </a:schemeClr>
              </a:solidFill>
            </a:endParaRPr>
          </a:p>
        </p:txBody>
      </p:sp>
      <p:sp>
        <p:nvSpPr>
          <p:cNvPr id="2" name="Title 1">
            <a:extLst>
              <a:ext uri="{FF2B5EF4-FFF2-40B4-BE49-F238E27FC236}">
                <a16:creationId xmlns:a16="http://schemas.microsoft.com/office/drawing/2014/main" id="{A1F8C642-49FB-4E16-A3A0-B2ACBEABFFD6}"/>
              </a:ext>
            </a:extLst>
          </p:cNvPr>
          <p:cNvSpPr>
            <a:spLocks noGrp="1"/>
          </p:cNvSpPr>
          <p:nvPr>
            <p:ph type="title" hasCustomPrompt="1"/>
          </p:nvPr>
        </p:nvSpPr>
        <p:spPr/>
        <p:txBody>
          <a:bodyPr>
            <a:normAutofit/>
          </a:bodyPr>
          <a:lstStyle>
            <a:lvl1pPr algn="l">
              <a:defRPr lang="en-US" sz="2100" kern="1200" spc="113" baseline="0" dirty="0">
                <a:solidFill>
                  <a:schemeClr val="tx1">
                    <a:lumMod val="75000"/>
                    <a:lumOff val="25000"/>
                  </a:schemeClr>
                </a:solidFill>
                <a:latin typeface="+mj-lt"/>
                <a:ea typeface="+mj-ea"/>
                <a:cs typeface="+mj-cs"/>
              </a:defRPr>
            </a:lvl1pPr>
          </a:lstStyle>
          <a:p>
            <a:r>
              <a:rPr lang="en-US" noProof="0" dirty="0"/>
              <a:t>CLICK TO EDIT MASTER TITLE STYLE</a:t>
            </a:r>
          </a:p>
        </p:txBody>
      </p:sp>
      <p:sp>
        <p:nvSpPr>
          <p:cNvPr id="6" name="Text Placeholder 10">
            <a:extLst>
              <a:ext uri="{FF2B5EF4-FFF2-40B4-BE49-F238E27FC236}">
                <a16:creationId xmlns:a16="http://schemas.microsoft.com/office/drawing/2014/main" id="{E4E92FC5-6FC2-45C2-9200-3244F9EA69A0}"/>
              </a:ext>
            </a:extLst>
          </p:cNvPr>
          <p:cNvSpPr>
            <a:spLocks noGrp="1"/>
          </p:cNvSpPr>
          <p:nvPr>
            <p:ph type="body" sz="quarter" idx="33" hasCustomPrompt="1"/>
          </p:nvPr>
        </p:nvSpPr>
        <p:spPr>
          <a:xfrm>
            <a:off x="685799" y="3354712"/>
            <a:ext cx="548640" cy="457200"/>
          </a:xfrm>
        </p:spPr>
        <p:txBody>
          <a:bodyPr anchor="ctr"/>
          <a:lstStyle>
            <a:lvl1pPr marL="0" indent="0" algn="l">
              <a:buNone/>
              <a:defRPr sz="1050" b="1">
                <a:solidFill>
                  <a:schemeClr val="tx1">
                    <a:lumMod val="75000"/>
                    <a:lumOff val="25000"/>
                  </a:schemeClr>
                </a:solidFill>
                <a:latin typeface="+mj-lt"/>
              </a:defRPr>
            </a:lvl1pPr>
          </a:lstStyle>
          <a:p>
            <a:pPr lvl="0"/>
            <a:r>
              <a:rPr lang="en-US" noProof="0" dirty="0"/>
              <a:t>Year</a:t>
            </a:r>
          </a:p>
        </p:txBody>
      </p:sp>
      <p:sp>
        <p:nvSpPr>
          <p:cNvPr id="7" name="Text Placeholder 10">
            <a:extLst>
              <a:ext uri="{FF2B5EF4-FFF2-40B4-BE49-F238E27FC236}">
                <a16:creationId xmlns:a16="http://schemas.microsoft.com/office/drawing/2014/main" id="{4D75C136-D6C3-4431-8776-997070627AAB}"/>
              </a:ext>
            </a:extLst>
          </p:cNvPr>
          <p:cNvSpPr>
            <a:spLocks noGrp="1"/>
          </p:cNvSpPr>
          <p:nvPr>
            <p:ph type="body" sz="quarter" idx="34" hasCustomPrompt="1"/>
          </p:nvPr>
        </p:nvSpPr>
        <p:spPr>
          <a:xfrm>
            <a:off x="1474470"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8" name="Text Placeholder 10">
            <a:extLst>
              <a:ext uri="{FF2B5EF4-FFF2-40B4-BE49-F238E27FC236}">
                <a16:creationId xmlns:a16="http://schemas.microsoft.com/office/drawing/2014/main" id="{FD15D323-BFE3-4ACE-9A2E-C9EB69458B12}"/>
              </a:ext>
            </a:extLst>
          </p:cNvPr>
          <p:cNvSpPr>
            <a:spLocks noGrp="1"/>
          </p:cNvSpPr>
          <p:nvPr>
            <p:ph type="body" sz="quarter" idx="35" hasCustomPrompt="1"/>
          </p:nvPr>
        </p:nvSpPr>
        <p:spPr>
          <a:xfrm>
            <a:off x="2065410"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9" name="Text Placeholder 10">
            <a:extLst>
              <a:ext uri="{FF2B5EF4-FFF2-40B4-BE49-F238E27FC236}">
                <a16:creationId xmlns:a16="http://schemas.microsoft.com/office/drawing/2014/main" id="{3B520767-B49F-4503-8120-B66E411F33E4}"/>
              </a:ext>
            </a:extLst>
          </p:cNvPr>
          <p:cNvSpPr>
            <a:spLocks noGrp="1"/>
          </p:cNvSpPr>
          <p:nvPr>
            <p:ph type="body" sz="quarter" idx="36" hasCustomPrompt="1"/>
          </p:nvPr>
        </p:nvSpPr>
        <p:spPr>
          <a:xfrm>
            <a:off x="2656350"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10" name="Text Placeholder 10">
            <a:extLst>
              <a:ext uri="{FF2B5EF4-FFF2-40B4-BE49-F238E27FC236}">
                <a16:creationId xmlns:a16="http://schemas.microsoft.com/office/drawing/2014/main" id="{30C2F5A0-E03E-4C89-B9EB-8D48889F5F91}"/>
              </a:ext>
            </a:extLst>
          </p:cNvPr>
          <p:cNvSpPr>
            <a:spLocks noGrp="1"/>
          </p:cNvSpPr>
          <p:nvPr>
            <p:ph type="body" sz="quarter" idx="37" hasCustomPrompt="1"/>
          </p:nvPr>
        </p:nvSpPr>
        <p:spPr>
          <a:xfrm>
            <a:off x="3247290"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11" name="Text Placeholder 10">
            <a:extLst>
              <a:ext uri="{FF2B5EF4-FFF2-40B4-BE49-F238E27FC236}">
                <a16:creationId xmlns:a16="http://schemas.microsoft.com/office/drawing/2014/main" id="{AB3645A3-D681-45BF-B195-452D000802CA}"/>
              </a:ext>
            </a:extLst>
          </p:cNvPr>
          <p:cNvSpPr>
            <a:spLocks noGrp="1"/>
          </p:cNvSpPr>
          <p:nvPr>
            <p:ph type="body" sz="quarter" idx="38" hasCustomPrompt="1"/>
          </p:nvPr>
        </p:nvSpPr>
        <p:spPr>
          <a:xfrm>
            <a:off x="685800" y="4292468"/>
            <a:ext cx="548640" cy="457200"/>
          </a:xfrm>
        </p:spPr>
        <p:txBody>
          <a:bodyPr anchor="ctr"/>
          <a:lstStyle>
            <a:lvl1pPr marL="0" indent="0" algn="l">
              <a:buNone/>
              <a:defRPr sz="1050" b="1">
                <a:solidFill>
                  <a:schemeClr val="tx1">
                    <a:lumMod val="75000"/>
                    <a:lumOff val="25000"/>
                  </a:schemeClr>
                </a:solidFill>
                <a:latin typeface="+mj-lt"/>
              </a:defRPr>
            </a:lvl1pPr>
          </a:lstStyle>
          <a:p>
            <a:pPr lvl="0"/>
            <a:r>
              <a:rPr lang="en-US" noProof="0" dirty="0"/>
              <a:t>Year</a:t>
            </a:r>
          </a:p>
        </p:txBody>
      </p:sp>
      <p:sp>
        <p:nvSpPr>
          <p:cNvPr id="12" name="Text Placeholder 10">
            <a:extLst>
              <a:ext uri="{FF2B5EF4-FFF2-40B4-BE49-F238E27FC236}">
                <a16:creationId xmlns:a16="http://schemas.microsoft.com/office/drawing/2014/main" id="{59D3CBFE-13C8-4DB1-A831-9393264923E7}"/>
              </a:ext>
            </a:extLst>
          </p:cNvPr>
          <p:cNvSpPr>
            <a:spLocks noGrp="1"/>
          </p:cNvSpPr>
          <p:nvPr>
            <p:ph type="body" sz="quarter" idx="39" hasCustomPrompt="1"/>
          </p:nvPr>
        </p:nvSpPr>
        <p:spPr>
          <a:xfrm>
            <a:off x="3838230"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13" name="Text Placeholder 10">
            <a:extLst>
              <a:ext uri="{FF2B5EF4-FFF2-40B4-BE49-F238E27FC236}">
                <a16:creationId xmlns:a16="http://schemas.microsoft.com/office/drawing/2014/main" id="{82385A0A-C61D-4BBD-AC77-D7642F895E22}"/>
              </a:ext>
            </a:extLst>
          </p:cNvPr>
          <p:cNvSpPr>
            <a:spLocks noGrp="1"/>
          </p:cNvSpPr>
          <p:nvPr>
            <p:ph type="body" sz="quarter" idx="40" hasCustomPrompt="1"/>
          </p:nvPr>
        </p:nvSpPr>
        <p:spPr>
          <a:xfrm>
            <a:off x="4429170"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14" name="Text Placeholder 10">
            <a:extLst>
              <a:ext uri="{FF2B5EF4-FFF2-40B4-BE49-F238E27FC236}">
                <a16:creationId xmlns:a16="http://schemas.microsoft.com/office/drawing/2014/main" id="{FED89FCE-7507-4C8C-923F-922290589466}"/>
              </a:ext>
            </a:extLst>
          </p:cNvPr>
          <p:cNvSpPr>
            <a:spLocks noGrp="1"/>
          </p:cNvSpPr>
          <p:nvPr>
            <p:ph type="body" sz="quarter" idx="41" hasCustomPrompt="1"/>
          </p:nvPr>
        </p:nvSpPr>
        <p:spPr>
          <a:xfrm>
            <a:off x="5020110"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15" name="Text Placeholder 10">
            <a:extLst>
              <a:ext uri="{FF2B5EF4-FFF2-40B4-BE49-F238E27FC236}">
                <a16:creationId xmlns:a16="http://schemas.microsoft.com/office/drawing/2014/main" id="{F2F73935-BF53-4510-8B8F-EDB1CD56A1BB}"/>
              </a:ext>
            </a:extLst>
          </p:cNvPr>
          <p:cNvSpPr>
            <a:spLocks noGrp="1"/>
          </p:cNvSpPr>
          <p:nvPr>
            <p:ph type="body" sz="quarter" idx="42" hasCustomPrompt="1"/>
          </p:nvPr>
        </p:nvSpPr>
        <p:spPr>
          <a:xfrm>
            <a:off x="6792930"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16" name="Text Placeholder 10">
            <a:extLst>
              <a:ext uri="{FF2B5EF4-FFF2-40B4-BE49-F238E27FC236}">
                <a16:creationId xmlns:a16="http://schemas.microsoft.com/office/drawing/2014/main" id="{2A9276DB-F427-4F8E-8E4C-466600F390FD}"/>
              </a:ext>
            </a:extLst>
          </p:cNvPr>
          <p:cNvSpPr>
            <a:spLocks noGrp="1"/>
          </p:cNvSpPr>
          <p:nvPr>
            <p:ph type="body" sz="quarter" idx="43" hasCustomPrompt="1"/>
          </p:nvPr>
        </p:nvSpPr>
        <p:spPr>
          <a:xfrm>
            <a:off x="5611050"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17" name="Text Placeholder 10">
            <a:extLst>
              <a:ext uri="{FF2B5EF4-FFF2-40B4-BE49-F238E27FC236}">
                <a16:creationId xmlns:a16="http://schemas.microsoft.com/office/drawing/2014/main" id="{79023948-0C1E-4DAB-B885-1C713409AA08}"/>
              </a:ext>
            </a:extLst>
          </p:cNvPr>
          <p:cNvSpPr>
            <a:spLocks noGrp="1"/>
          </p:cNvSpPr>
          <p:nvPr>
            <p:ph type="body" sz="quarter" idx="44" hasCustomPrompt="1"/>
          </p:nvPr>
        </p:nvSpPr>
        <p:spPr>
          <a:xfrm>
            <a:off x="6201990"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18" name="Text Placeholder 10">
            <a:extLst>
              <a:ext uri="{FF2B5EF4-FFF2-40B4-BE49-F238E27FC236}">
                <a16:creationId xmlns:a16="http://schemas.microsoft.com/office/drawing/2014/main" id="{4AB6A03C-6180-41ED-A88D-ECBB80D160F2}"/>
              </a:ext>
            </a:extLst>
          </p:cNvPr>
          <p:cNvSpPr>
            <a:spLocks noGrp="1"/>
          </p:cNvSpPr>
          <p:nvPr>
            <p:ph type="body" sz="quarter" idx="45" hasCustomPrompt="1"/>
          </p:nvPr>
        </p:nvSpPr>
        <p:spPr>
          <a:xfrm>
            <a:off x="7383870"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19" name="Text Placeholder 10">
            <a:extLst>
              <a:ext uri="{FF2B5EF4-FFF2-40B4-BE49-F238E27FC236}">
                <a16:creationId xmlns:a16="http://schemas.microsoft.com/office/drawing/2014/main" id="{145AD645-55F0-41A9-AC53-ED30BF1340BA}"/>
              </a:ext>
            </a:extLst>
          </p:cNvPr>
          <p:cNvSpPr>
            <a:spLocks noGrp="1"/>
          </p:cNvSpPr>
          <p:nvPr>
            <p:ph type="body" sz="quarter" idx="46" hasCustomPrompt="1"/>
          </p:nvPr>
        </p:nvSpPr>
        <p:spPr>
          <a:xfrm>
            <a:off x="7974814" y="3502152"/>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20" name="Text Placeholder 10">
            <a:extLst>
              <a:ext uri="{FF2B5EF4-FFF2-40B4-BE49-F238E27FC236}">
                <a16:creationId xmlns:a16="http://schemas.microsoft.com/office/drawing/2014/main" id="{C39F248D-01B4-40EE-B483-E8E81806DFBE}"/>
              </a:ext>
            </a:extLst>
          </p:cNvPr>
          <p:cNvSpPr>
            <a:spLocks noGrp="1"/>
          </p:cNvSpPr>
          <p:nvPr>
            <p:ph type="body" sz="quarter" idx="47" hasCustomPrompt="1"/>
          </p:nvPr>
        </p:nvSpPr>
        <p:spPr>
          <a:xfrm>
            <a:off x="1477436"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21" name="Text Placeholder 10">
            <a:extLst>
              <a:ext uri="{FF2B5EF4-FFF2-40B4-BE49-F238E27FC236}">
                <a16:creationId xmlns:a16="http://schemas.microsoft.com/office/drawing/2014/main" id="{1D0F1859-7A34-42DF-873E-2CF864E4C4BE}"/>
              </a:ext>
            </a:extLst>
          </p:cNvPr>
          <p:cNvSpPr>
            <a:spLocks noGrp="1"/>
          </p:cNvSpPr>
          <p:nvPr>
            <p:ph type="body" sz="quarter" idx="48" hasCustomPrompt="1"/>
          </p:nvPr>
        </p:nvSpPr>
        <p:spPr>
          <a:xfrm>
            <a:off x="2068202"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22" name="Text Placeholder 10">
            <a:extLst>
              <a:ext uri="{FF2B5EF4-FFF2-40B4-BE49-F238E27FC236}">
                <a16:creationId xmlns:a16="http://schemas.microsoft.com/office/drawing/2014/main" id="{6EB397AF-B5C1-40FE-86D4-BA660E4C6E46}"/>
              </a:ext>
            </a:extLst>
          </p:cNvPr>
          <p:cNvSpPr>
            <a:spLocks noGrp="1"/>
          </p:cNvSpPr>
          <p:nvPr>
            <p:ph type="body" sz="quarter" idx="49" hasCustomPrompt="1"/>
          </p:nvPr>
        </p:nvSpPr>
        <p:spPr>
          <a:xfrm>
            <a:off x="2658967"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23" name="Text Placeholder 10">
            <a:extLst>
              <a:ext uri="{FF2B5EF4-FFF2-40B4-BE49-F238E27FC236}">
                <a16:creationId xmlns:a16="http://schemas.microsoft.com/office/drawing/2014/main" id="{AF1343D5-DC0F-4C7E-967F-CFC300A2C807}"/>
              </a:ext>
            </a:extLst>
          </p:cNvPr>
          <p:cNvSpPr>
            <a:spLocks noGrp="1"/>
          </p:cNvSpPr>
          <p:nvPr>
            <p:ph type="body" sz="quarter" idx="50" hasCustomPrompt="1"/>
          </p:nvPr>
        </p:nvSpPr>
        <p:spPr>
          <a:xfrm>
            <a:off x="3249732"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24" name="Text Placeholder 10">
            <a:extLst>
              <a:ext uri="{FF2B5EF4-FFF2-40B4-BE49-F238E27FC236}">
                <a16:creationId xmlns:a16="http://schemas.microsoft.com/office/drawing/2014/main" id="{9AD688A5-D2DF-4FC3-8171-FAEA8C4F5566}"/>
              </a:ext>
            </a:extLst>
          </p:cNvPr>
          <p:cNvSpPr>
            <a:spLocks noGrp="1"/>
          </p:cNvSpPr>
          <p:nvPr>
            <p:ph type="body" sz="quarter" idx="51" hasCustomPrompt="1"/>
          </p:nvPr>
        </p:nvSpPr>
        <p:spPr>
          <a:xfrm>
            <a:off x="3840497"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25" name="Text Placeholder 10">
            <a:extLst>
              <a:ext uri="{FF2B5EF4-FFF2-40B4-BE49-F238E27FC236}">
                <a16:creationId xmlns:a16="http://schemas.microsoft.com/office/drawing/2014/main" id="{EA05A5D4-01B0-4932-B03E-571986E282EA}"/>
              </a:ext>
            </a:extLst>
          </p:cNvPr>
          <p:cNvSpPr>
            <a:spLocks noGrp="1"/>
          </p:cNvSpPr>
          <p:nvPr>
            <p:ph type="body" sz="quarter" idx="52" hasCustomPrompt="1"/>
          </p:nvPr>
        </p:nvSpPr>
        <p:spPr>
          <a:xfrm>
            <a:off x="4431263"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26" name="Text Placeholder 10">
            <a:extLst>
              <a:ext uri="{FF2B5EF4-FFF2-40B4-BE49-F238E27FC236}">
                <a16:creationId xmlns:a16="http://schemas.microsoft.com/office/drawing/2014/main" id="{72A84601-CD4F-49ED-8D51-CEF032363058}"/>
              </a:ext>
            </a:extLst>
          </p:cNvPr>
          <p:cNvSpPr>
            <a:spLocks noGrp="1"/>
          </p:cNvSpPr>
          <p:nvPr>
            <p:ph type="body" sz="quarter" idx="53" hasCustomPrompt="1"/>
          </p:nvPr>
        </p:nvSpPr>
        <p:spPr>
          <a:xfrm>
            <a:off x="5022028"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27" name="Text Placeholder 10">
            <a:extLst>
              <a:ext uri="{FF2B5EF4-FFF2-40B4-BE49-F238E27FC236}">
                <a16:creationId xmlns:a16="http://schemas.microsoft.com/office/drawing/2014/main" id="{C49FB196-753D-4A12-9460-57D8AB4B540B}"/>
              </a:ext>
            </a:extLst>
          </p:cNvPr>
          <p:cNvSpPr>
            <a:spLocks noGrp="1"/>
          </p:cNvSpPr>
          <p:nvPr>
            <p:ph type="body" sz="quarter" idx="54" hasCustomPrompt="1"/>
          </p:nvPr>
        </p:nvSpPr>
        <p:spPr>
          <a:xfrm>
            <a:off x="6794324"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28" name="Text Placeholder 10">
            <a:extLst>
              <a:ext uri="{FF2B5EF4-FFF2-40B4-BE49-F238E27FC236}">
                <a16:creationId xmlns:a16="http://schemas.microsoft.com/office/drawing/2014/main" id="{DFC05EC7-9D6C-486B-9E2F-D3612013C0A1}"/>
              </a:ext>
            </a:extLst>
          </p:cNvPr>
          <p:cNvSpPr>
            <a:spLocks noGrp="1"/>
          </p:cNvSpPr>
          <p:nvPr>
            <p:ph type="body" sz="quarter" idx="55" hasCustomPrompt="1"/>
          </p:nvPr>
        </p:nvSpPr>
        <p:spPr>
          <a:xfrm>
            <a:off x="5612793"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29" name="Text Placeholder 10">
            <a:extLst>
              <a:ext uri="{FF2B5EF4-FFF2-40B4-BE49-F238E27FC236}">
                <a16:creationId xmlns:a16="http://schemas.microsoft.com/office/drawing/2014/main" id="{98F455FB-241B-4E1F-B581-FA6CBA239545}"/>
              </a:ext>
            </a:extLst>
          </p:cNvPr>
          <p:cNvSpPr>
            <a:spLocks noGrp="1"/>
          </p:cNvSpPr>
          <p:nvPr>
            <p:ph type="body" sz="quarter" idx="56" hasCustomPrompt="1"/>
          </p:nvPr>
        </p:nvSpPr>
        <p:spPr>
          <a:xfrm>
            <a:off x="6203558"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30" name="Text Placeholder 10">
            <a:extLst>
              <a:ext uri="{FF2B5EF4-FFF2-40B4-BE49-F238E27FC236}">
                <a16:creationId xmlns:a16="http://schemas.microsoft.com/office/drawing/2014/main" id="{9E38664A-8108-4E24-800B-3C32ADA43978}"/>
              </a:ext>
            </a:extLst>
          </p:cNvPr>
          <p:cNvSpPr>
            <a:spLocks noGrp="1"/>
          </p:cNvSpPr>
          <p:nvPr>
            <p:ph type="body" sz="quarter" idx="57" hasCustomPrompt="1"/>
          </p:nvPr>
        </p:nvSpPr>
        <p:spPr>
          <a:xfrm>
            <a:off x="7385089"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31" name="Text Placeholder 10">
            <a:extLst>
              <a:ext uri="{FF2B5EF4-FFF2-40B4-BE49-F238E27FC236}">
                <a16:creationId xmlns:a16="http://schemas.microsoft.com/office/drawing/2014/main" id="{2908458B-A3ED-4855-9E08-108D7C4A8D36}"/>
              </a:ext>
            </a:extLst>
          </p:cNvPr>
          <p:cNvSpPr>
            <a:spLocks noGrp="1"/>
          </p:cNvSpPr>
          <p:nvPr>
            <p:ph type="body" sz="quarter" idx="58" hasCustomPrompt="1"/>
          </p:nvPr>
        </p:nvSpPr>
        <p:spPr>
          <a:xfrm>
            <a:off x="7975854" y="4425696"/>
            <a:ext cx="480060" cy="201776"/>
          </a:xfrm>
        </p:spPr>
        <p:txBody>
          <a:bodyPr>
            <a:noAutofit/>
          </a:bodyPr>
          <a:lstStyle>
            <a:lvl1pPr marL="0" indent="0" algn="ctr">
              <a:buNone/>
              <a:defRPr sz="750">
                <a:solidFill>
                  <a:schemeClr val="tx1">
                    <a:lumMod val="75000"/>
                    <a:lumOff val="25000"/>
                  </a:schemeClr>
                </a:solidFill>
              </a:defRPr>
            </a:lvl1pPr>
          </a:lstStyle>
          <a:p>
            <a:pPr lvl="0"/>
            <a:r>
              <a:rPr lang="en-US" noProof="0" dirty="0"/>
              <a:t>MM</a:t>
            </a:r>
          </a:p>
        </p:txBody>
      </p:sp>
      <p:sp>
        <p:nvSpPr>
          <p:cNvPr id="32" name="Rectangle 31">
            <a:extLst>
              <a:ext uri="{FF2B5EF4-FFF2-40B4-BE49-F238E27FC236}">
                <a16:creationId xmlns:a16="http://schemas.microsoft.com/office/drawing/2014/main" id="{FFA35437-CCDE-4D92-B879-F23B329C8EC3}"/>
              </a:ext>
            </a:extLst>
          </p:cNvPr>
          <p:cNvSpPr/>
          <p:nvPr userDrawn="1"/>
        </p:nvSpPr>
        <p:spPr>
          <a:xfrm>
            <a:off x="697230" y="4034785"/>
            <a:ext cx="7749540" cy="4571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solidFill>
                <a:schemeClr val="tx1">
                  <a:lumMod val="75000"/>
                  <a:lumOff val="25000"/>
                </a:schemeClr>
              </a:solidFill>
            </a:endParaRPr>
          </a:p>
        </p:txBody>
      </p:sp>
      <p:sp>
        <p:nvSpPr>
          <p:cNvPr id="36" name="Date Placeholder 2">
            <a:extLst>
              <a:ext uri="{FF2B5EF4-FFF2-40B4-BE49-F238E27FC236}">
                <a16:creationId xmlns:a16="http://schemas.microsoft.com/office/drawing/2014/main" id="{1CDC588F-73BC-4108-974B-0EAAB8213CE0}"/>
              </a:ext>
            </a:extLst>
          </p:cNvPr>
          <p:cNvSpPr>
            <a:spLocks noGrp="1"/>
          </p:cNvSpPr>
          <p:nvPr>
            <p:ph type="dt" sz="half" idx="10"/>
          </p:nvPr>
        </p:nvSpPr>
        <p:spPr>
          <a:xfrm>
            <a:off x="628650" y="6356351"/>
            <a:ext cx="2057400" cy="365125"/>
          </a:xfrm>
        </p:spPr>
        <p:txBody>
          <a:bodyPr/>
          <a:lstStyle>
            <a:lvl1pPr>
              <a:defRPr sz="675"/>
            </a:lvl1pPr>
          </a:lstStyle>
          <a:p>
            <a:r>
              <a:rPr lang="en-US" noProof="0" dirty="0"/>
              <a:t>20XX</a:t>
            </a:r>
          </a:p>
        </p:txBody>
      </p:sp>
      <p:sp>
        <p:nvSpPr>
          <p:cNvPr id="37" name="Footer Placeholder 3">
            <a:extLst>
              <a:ext uri="{FF2B5EF4-FFF2-40B4-BE49-F238E27FC236}">
                <a16:creationId xmlns:a16="http://schemas.microsoft.com/office/drawing/2014/main" id="{B2AC1EB2-9B8F-4077-8B66-64F9549F2C99}"/>
              </a:ext>
            </a:extLst>
          </p:cNvPr>
          <p:cNvSpPr>
            <a:spLocks noGrp="1"/>
          </p:cNvSpPr>
          <p:nvPr>
            <p:ph type="ftr" sz="quarter" idx="11"/>
          </p:nvPr>
        </p:nvSpPr>
        <p:spPr>
          <a:xfrm>
            <a:off x="3028950" y="6356351"/>
            <a:ext cx="3086100" cy="365125"/>
          </a:xfrm>
        </p:spPr>
        <p:txBody>
          <a:bodyPr/>
          <a:lstStyle>
            <a:lvl1pPr>
              <a:defRPr sz="675"/>
            </a:lvl1pPr>
          </a:lstStyle>
          <a:p>
            <a:r>
              <a:rPr lang="en-US" noProof="0" dirty="0"/>
              <a:t>Pitch Deck</a:t>
            </a:r>
          </a:p>
        </p:txBody>
      </p:sp>
      <p:sp>
        <p:nvSpPr>
          <p:cNvPr id="38" name="Slide Number Placeholder 4">
            <a:extLst>
              <a:ext uri="{FF2B5EF4-FFF2-40B4-BE49-F238E27FC236}">
                <a16:creationId xmlns:a16="http://schemas.microsoft.com/office/drawing/2014/main" id="{28DE3E33-346A-45AF-B164-CB5DF04FAE6D}"/>
              </a:ext>
            </a:extLst>
          </p:cNvPr>
          <p:cNvSpPr>
            <a:spLocks noGrp="1"/>
          </p:cNvSpPr>
          <p:nvPr>
            <p:ph type="sldNum" sz="quarter" idx="12"/>
          </p:nvPr>
        </p:nvSpPr>
        <p:spPr>
          <a:xfrm>
            <a:off x="6457950" y="6356351"/>
            <a:ext cx="2057400" cy="365125"/>
          </a:xfrm>
        </p:spPr>
        <p:txBody>
          <a:bodyPr/>
          <a:lstStyle>
            <a:lvl1pPr>
              <a:defRPr sz="675"/>
            </a:lvl1pPr>
          </a:lstStyle>
          <a:p>
            <a:fld id="{B5CEABB6-07DC-46E8-9B57-56EC44A396E5}" type="slidenum">
              <a:rPr lang="en-US" noProof="0" smtClean="0"/>
              <a:t>‹#›</a:t>
            </a:fld>
            <a:endParaRPr lang="en-US" noProof="0" dirty="0"/>
          </a:p>
        </p:txBody>
      </p:sp>
    </p:spTree>
    <p:extLst>
      <p:ext uri="{BB962C8B-B14F-4D97-AF65-F5344CB8AC3E}">
        <p14:creationId xmlns:p14="http://schemas.microsoft.com/office/powerpoint/2010/main" val="462353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100" kern="1200" spc="113" baseline="0" dirty="0">
                <a:solidFill>
                  <a:schemeClr val="tx1">
                    <a:lumMod val="75000"/>
                    <a:lumOff val="25000"/>
                  </a:schemeClr>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675"/>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675"/>
            </a:lvl1pPr>
          </a:lstStyle>
          <a:p>
            <a:r>
              <a:rPr lang="en-US" dirty="0"/>
              <a:t>Pitch Deck</a:t>
            </a:r>
          </a:p>
        </p:txBody>
      </p:sp>
      <p:cxnSp>
        <p:nvCxnSpPr>
          <p:cNvPr id="10" name="Straight Connector 9">
            <a:extLst>
              <a:ext uri="{FF2B5EF4-FFF2-40B4-BE49-F238E27FC236}">
                <a16:creationId xmlns:a16="http://schemas.microsoft.com/office/drawing/2014/main" id="{66988B2D-0240-4256-8268-4B9FF1E72363}"/>
              </a:ext>
            </a:extLst>
          </p:cNvPr>
          <p:cNvCxnSpPr>
            <a:cxnSpLocks/>
          </p:cNvCxnSpPr>
          <p:nvPr/>
        </p:nvCxnSpPr>
        <p:spPr>
          <a:xfrm flipV="1">
            <a:off x="0" y="0"/>
            <a:ext cx="1943100" cy="76200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p:nvCxnSpPr>
        <p:spPr>
          <a:xfrm flipH="1">
            <a:off x="0" y="0"/>
            <a:ext cx="528638" cy="1027906"/>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675"/>
            </a:lvl1pPr>
          </a:lstStyle>
          <a:p>
            <a:fld id="{B5CEABB6-07DC-46E8-9B57-56EC44A396E5}" type="slidenum">
              <a:rPr lang="en-US" smtClean="0"/>
              <a:t>‹#›</a:t>
            </a:fld>
            <a:endParaRPr lang="en-US" dirty="0"/>
          </a:p>
        </p:txBody>
      </p:sp>
      <p:sp>
        <p:nvSpPr>
          <p:cNvPr id="8" name="Content Placeholder 7">
            <a:extLst>
              <a:ext uri="{FF2B5EF4-FFF2-40B4-BE49-F238E27FC236}">
                <a16:creationId xmlns:a16="http://schemas.microsoft.com/office/drawing/2014/main" id="{F5756781-A599-0594-4502-A54BC85E87FF}"/>
              </a:ext>
            </a:extLst>
          </p:cNvPr>
          <p:cNvSpPr>
            <a:spLocks noGrp="1"/>
          </p:cNvSpPr>
          <p:nvPr>
            <p:ph sz="quarter" idx="16"/>
          </p:nvPr>
        </p:nvSpPr>
        <p:spPr>
          <a:xfrm>
            <a:off x="628650" y="2136775"/>
            <a:ext cx="7886699" cy="369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416553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413867" y="892178"/>
            <a:ext cx="6316266" cy="1325563"/>
          </a:xfrm>
        </p:spPr>
        <p:txBody>
          <a:bodyPr>
            <a:normAutofit/>
          </a:bodyPr>
          <a:lstStyle>
            <a:lvl1pPr algn="ctr">
              <a:defRPr lang="en-US" sz="2100" kern="1200" spc="113" baseline="0" dirty="0">
                <a:solidFill>
                  <a:schemeClr val="tx1">
                    <a:lumMod val="75000"/>
                    <a:lumOff val="25000"/>
                  </a:schemeClr>
                </a:solidFill>
                <a:latin typeface="+mj-lt"/>
                <a:ea typeface="+mj-ea"/>
                <a:cs typeface="+mj-cs"/>
              </a:defRPr>
            </a:lvl1pPr>
          </a:lstStyle>
          <a:p>
            <a:r>
              <a:rPr lang="en-US"/>
              <a:t>CLICK TO EDIT MASTER TITLE STYLE</a:t>
            </a:r>
          </a:p>
        </p:txBody>
      </p:sp>
      <p:sp>
        <p:nvSpPr>
          <p:cNvPr id="11" name="Content Placeholder 10">
            <a:extLst>
              <a:ext uri="{FF2B5EF4-FFF2-40B4-BE49-F238E27FC236}">
                <a16:creationId xmlns:a16="http://schemas.microsoft.com/office/drawing/2014/main" id="{ADC2540D-94C4-405B-8607-0CEDD6F54B9C}"/>
              </a:ext>
            </a:extLst>
          </p:cNvPr>
          <p:cNvSpPr>
            <a:spLocks noGrp="1"/>
          </p:cNvSpPr>
          <p:nvPr>
            <p:ph sz="quarter" idx="21" hasCustomPrompt="1"/>
          </p:nvPr>
        </p:nvSpPr>
        <p:spPr>
          <a:xfrm>
            <a:off x="806585" y="2370670"/>
            <a:ext cx="1392174" cy="1664208"/>
          </a:xfrm>
        </p:spPr>
        <p:txBody>
          <a:bodyPr>
            <a:noAutofit/>
          </a:bodyPr>
          <a:lstStyle>
            <a:lvl1pPr marL="0" indent="0" algn="ctr">
              <a:buNone/>
              <a:defRPr sz="1050"/>
            </a:lvl1pPr>
            <a:lvl2pPr marL="342900" indent="0">
              <a:buNone/>
              <a:defRPr sz="900"/>
            </a:lvl2pPr>
            <a:lvl3pPr marL="685800" indent="0">
              <a:buNone/>
              <a:defRPr sz="825"/>
            </a:lvl3pPr>
            <a:lvl4pPr marL="1028700" indent="0">
              <a:buNone/>
              <a:defRPr sz="788"/>
            </a:lvl4pPr>
            <a:lvl5pPr marL="1371600" indent="0">
              <a:buNone/>
              <a:defRPr sz="788"/>
            </a:lvl5pPr>
          </a:lstStyle>
          <a:p>
            <a:pPr lvl="0"/>
            <a:r>
              <a:rPr lang="en-US" dirty="0"/>
              <a:t>Click to add content</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628650" y="3788814"/>
            <a:ext cx="1748045" cy="804859"/>
          </a:xfrm>
        </p:spPr>
        <p:txBody>
          <a:bodyPr lIns="0" rIns="0" anchor="b">
            <a:noAutofit/>
          </a:bodyPr>
          <a:lstStyle>
            <a:lvl1pPr marL="0" indent="0" algn="ctr">
              <a:buNone/>
              <a:defRPr lang="en-US" sz="2400" kern="1200" spc="113" baseline="0" dirty="0" smtClean="0">
                <a:solidFill>
                  <a:schemeClr val="tx1">
                    <a:lumMod val="75000"/>
                    <a:lumOff val="25000"/>
                  </a:schemeClr>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a:t>
            </a:r>
          </a:p>
        </p:txBody>
      </p:sp>
      <p:sp>
        <p:nvSpPr>
          <p:cNvPr id="17" name="Text Placeholder 2">
            <a:extLst>
              <a:ext uri="{FF2B5EF4-FFF2-40B4-BE49-F238E27FC236}">
                <a16:creationId xmlns:a16="http://schemas.microsoft.com/office/drawing/2014/main" id="{E43D2F47-FAF2-42C2-967D-251DD4B940D7}"/>
              </a:ext>
            </a:extLst>
          </p:cNvPr>
          <p:cNvSpPr>
            <a:spLocks noGrp="1"/>
          </p:cNvSpPr>
          <p:nvPr>
            <p:ph type="body" idx="17" hasCustomPrompt="1"/>
          </p:nvPr>
        </p:nvSpPr>
        <p:spPr>
          <a:xfrm>
            <a:off x="628650" y="4464811"/>
            <a:ext cx="1748045" cy="438505"/>
          </a:xfrm>
        </p:spPr>
        <p:txBody>
          <a:bodyPr lIns="0" rIns="0" anchor="b">
            <a:noAutofit/>
          </a:bodyPr>
          <a:lstStyle>
            <a:lvl1pPr marL="0" indent="0" algn="ctr">
              <a:buNone/>
              <a:defRPr lang="en-US" sz="1050" kern="1200" spc="113" baseline="0" dirty="0" smtClean="0">
                <a:solidFill>
                  <a:schemeClr val="tx1">
                    <a:lumMod val="75000"/>
                    <a:lumOff val="25000"/>
                  </a:schemeClr>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628650" y="5120723"/>
            <a:ext cx="1748045" cy="853167"/>
          </a:xfrm>
        </p:spPr>
        <p:txBody>
          <a:bodyPr lIns="0" rIns="0">
            <a:normAutofit/>
          </a:bodyPr>
          <a:lstStyle>
            <a:lvl1pPr marL="0" indent="0" algn="ctr">
              <a:lnSpc>
                <a:spcPct val="100000"/>
              </a:lnSpc>
              <a:buNone/>
              <a:defRPr sz="1050" spc="38" baseline="0">
                <a:solidFill>
                  <a:schemeClr val="tx1">
                    <a:lumMod val="75000"/>
                    <a:lumOff val="25000"/>
                  </a:schemeClr>
                </a:solidFill>
              </a:defRPr>
            </a:lvl1pPr>
            <a:lvl2pPr marL="342900" indent="0">
              <a:lnSpc>
                <a:spcPct val="100000"/>
              </a:lnSpc>
              <a:buNone/>
              <a:defRPr sz="1050" spc="38" baseline="0"/>
            </a:lvl2pPr>
            <a:lvl3pPr marL="685800" indent="0">
              <a:lnSpc>
                <a:spcPct val="100000"/>
              </a:lnSpc>
              <a:buNone/>
              <a:defRPr sz="1050" spc="38" baseline="0"/>
            </a:lvl3pPr>
            <a:lvl4pPr marL="1028700" indent="0">
              <a:lnSpc>
                <a:spcPct val="100000"/>
              </a:lnSpc>
              <a:buNone/>
              <a:defRPr sz="1050" spc="38" baseline="0"/>
            </a:lvl4pPr>
            <a:lvl5pPr marL="1371600" indent="0">
              <a:lnSpc>
                <a:spcPct val="100000"/>
              </a:lnSpc>
              <a:buNone/>
              <a:defRPr sz="1050" spc="38" baseline="0"/>
            </a:lvl5pPr>
          </a:lstStyle>
          <a:p>
            <a:pPr lvl="0"/>
            <a:r>
              <a:rPr lang="en-US"/>
              <a:t>Click to edit Master text styles</a:t>
            </a:r>
          </a:p>
        </p:txBody>
      </p:sp>
      <p:sp>
        <p:nvSpPr>
          <p:cNvPr id="24" name="Content Placeholder 10">
            <a:extLst>
              <a:ext uri="{FF2B5EF4-FFF2-40B4-BE49-F238E27FC236}">
                <a16:creationId xmlns:a16="http://schemas.microsoft.com/office/drawing/2014/main" id="{11C6EC54-ADFA-4CFF-9E9B-DC7E96C854C2}"/>
              </a:ext>
            </a:extLst>
          </p:cNvPr>
          <p:cNvSpPr>
            <a:spLocks noGrp="1"/>
          </p:cNvSpPr>
          <p:nvPr>
            <p:ph sz="quarter" idx="22" hasCustomPrompt="1"/>
          </p:nvPr>
        </p:nvSpPr>
        <p:spPr>
          <a:xfrm>
            <a:off x="2854238" y="2370670"/>
            <a:ext cx="1392174" cy="1664208"/>
          </a:xfrm>
        </p:spPr>
        <p:txBody>
          <a:bodyPr>
            <a:noAutofit/>
          </a:bodyPr>
          <a:lstStyle>
            <a:lvl1pPr marL="0" indent="0" algn="ctr">
              <a:buNone/>
              <a:defRPr sz="1050"/>
            </a:lvl1pPr>
            <a:lvl2pPr marL="342900" indent="0">
              <a:buNone/>
              <a:defRPr sz="900"/>
            </a:lvl2pPr>
            <a:lvl3pPr marL="685800" indent="0">
              <a:buNone/>
              <a:defRPr sz="825"/>
            </a:lvl3pPr>
            <a:lvl4pPr marL="1028700" indent="0">
              <a:buNone/>
              <a:defRPr sz="788"/>
            </a:lvl4pPr>
            <a:lvl5pPr marL="1371600" indent="0">
              <a:buNone/>
              <a:defRPr sz="788"/>
            </a:lvl5pPr>
          </a:lstStyle>
          <a:p>
            <a:pPr lvl="0"/>
            <a:r>
              <a:rPr lang="en-US" dirty="0"/>
              <a:t>Click to add content</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2671999" y="3788814"/>
            <a:ext cx="1756654" cy="804859"/>
          </a:xfrm>
        </p:spPr>
        <p:txBody>
          <a:bodyPr lIns="0" rIns="0" anchor="b">
            <a:noAutofit/>
          </a:bodyPr>
          <a:lstStyle>
            <a:lvl1pPr marL="0" indent="0" algn="ctr">
              <a:buNone/>
              <a:defRPr lang="en-US" sz="2400" kern="1200" spc="113" baseline="0" dirty="0" smtClean="0">
                <a:solidFill>
                  <a:schemeClr val="tx1">
                    <a:lumMod val="75000"/>
                    <a:lumOff val="25000"/>
                  </a:schemeClr>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a:t>
            </a:r>
          </a:p>
        </p:txBody>
      </p:sp>
      <p:sp>
        <p:nvSpPr>
          <p:cNvPr id="18" name="Text Placeholder 4">
            <a:extLst>
              <a:ext uri="{FF2B5EF4-FFF2-40B4-BE49-F238E27FC236}">
                <a16:creationId xmlns:a16="http://schemas.microsoft.com/office/drawing/2014/main" id="{3322C250-87FC-4F14-A42C-FFDA120D0D64}"/>
              </a:ext>
            </a:extLst>
          </p:cNvPr>
          <p:cNvSpPr>
            <a:spLocks noGrp="1"/>
          </p:cNvSpPr>
          <p:nvPr>
            <p:ph type="body" sz="quarter" idx="18" hasCustomPrompt="1"/>
          </p:nvPr>
        </p:nvSpPr>
        <p:spPr>
          <a:xfrm>
            <a:off x="2671999" y="4464811"/>
            <a:ext cx="1756654" cy="438505"/>
          </a:xfrm>
        </p:spPr>
        <p:txBody>
          <a:bodyPr lIns="0" rIns="0" anchor="b">
            <a:noAutofit/>
          </a:bodyPr>
          <a:lstStyle>
            <a:lvl1pPr marL="0" indent="0" algn="ctr">
              <a:buNone/>
              <a:defRPr lang="en-US" sz="1050" kern="1200" spc="113" baseline="0" dirty="0" smtClean="0">
                <a:solidFill>
                  <a:schemeClr val="tx1">
                    <a:lumMod val="75000"/>
                    <a:lumOff val="25000"/>
                  </a:schemeClr>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750"/>
              </a:spcBef>
              <a:buFont typeface="Arial" panose="020B0604020202020204" pitchFamily="34" charset="0"/>
              <a:buNone/>
            </a:pPr>
            <a:r>
              <a:rPr lang="en-US" dirty="0"/>
              <a:t>CLICK TO EDIT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2671999" y="5120723"/>
            <a:ext cx="1756654" cy="853167"/>
          </a:xfrm>
        </p:spPr>
        <p:txBody>
          <a:bodyPr lIns="0" rIns="0">
            <a:normAutofit/>
          </a:bodyPr>
          <a:lstStyle>
            <a:lvl1pPr marL="0" indent="0" algn="ctr">
              <a:lnSpc>
                <a:spcPct val="100000"/>
              </a:lnSpc>
              <a:buNone/>
              <a:defRPr sz="1050" spc="38" baseline="0">
                <a:solidFill>
                  <a:schemeClr val="tx1">
                    <a:lumMod val="75000"/>
                    <a:lumOff val="25000"/>
                  </a:schemeClr>
                </a:solidFill>
              </a:defRPr>
            </a:lvl1pPr>
            <a:lvl2pPr marL="342900" indent="0">
              <a:lnSpc>
                <a:spcPct val="100000"/>
              </a:lnSpc>
              <a:buNone/>
              <a:defRPr sz="1050" spc="38" baseline="0"/>
            </a:lvl2pPr>
            <a:lvl3pPr marL="685800" indent="0">
              <a:lnSpc>
                <a:spcPct val="100000"/>
              </a:lnSpc>
              <a:buNone/>
              <a:defRPr sz="1050" spc="38" baseline="0"/>
            </a:lvl3pPr>
            <a:lvl4pPr marL="1028700" indent="0">
              <a:lnSpc>
                <a:spcPct val="100000"/>
              </a:lnSpc>
              <a:buNone/>
              <a:defRPr sz="1050" spc="38" baseline="0"/>
            </a:lvl4pPr>
            <a:lvl5pPr marL="1371600" indent="0">
              <a:lnSpc>
                <a:spcPct val="100000"/>
              </a:lnSpc>
              <a:buNone/>
              <a:defRPr sz="1050" spc="38" baseline="0"/>
            </a:lvl5pPr>
          </a:lstStyle>
          <a:p>
            <a:pPr lvl="0"/>
            <a:r>
              <a:rPr lang="en-US"/>
              <a:t>Click to edit Master text styles</a:t>
            </a:r>
          </a:p>
        </p:txBody>
      </p:sp>
      <p:sp>
        <p:nvSpPr>
          <p:cNvPr id="25" name="Content Placeholder 10">
            <a:extLst>
              <a:ext uri="{FF2B5EF4-FFF2-40B4-BE49-F238E27FC236}">
                <a16:creationId xmlns:a16="http://schemas.microsoft.com/office/drawing/2014/main" id="{1B6DD41C-FCE2-4AC6-A235-2FF1B905DAAD}"/>
              </a:ext>
            </a:extLst>
          </p:cNvPr>
          <p:cNvSpPr>
            <a:spLocks noGrp="1"/>
          </p:cNvSpPr>
          <p:nvPr>
            <p:ph sz="quarter" idx="23" hasCustomPrompt="1"/>
          </p:nvPr>
        </p:nvSpPr>
        <p:spPr>
          <a:xfrm>
            <a:off x="4897588" y="2370670"/>
            <a:ext cx="1392174" cy="1664208"/>
          </a:xfrm>
        </p:spPr>
        <p:txBody>
          <a:bodyPr>
            <a:noAutofit/>
          </a:bodyPr>
          <a:lstStyle>
            <a:lvl1pPr marL="0" indent="0" algn="ctr">
              <a:buNone/>
              <a:defRPr sz="1050"/>
            </a:lvl1pPr>
            <a:lvl2pPr marL="342900" indent="0">
              <a:buNone/>
              <a:defRPr sz="900"/>
            </a:lvl2pPr>
            <a:lvl3pPr marL="685800" indent="0">
              <a:buNone/>
              <a:defRPr sz="825"/>
            </a:lvl3pPr>
            <a:lvl4pPr marL="1028700" indent="0">
              <a:buNone/>
              <a:defRPr sz="788"/>
            </a:lvl4pPr>
            <a:lvl5pPr marL="1371600" indent="0">
              <a:buNone/>
              <a:defRPr sz="788"/>
            </a:lvl5pPr>
          </a:lstStyle>
          <a:p>
            <a:pPr lvl="0"/>
            <a:r>
              <a:rPr lang="en-US" dirty="0"/>
              <a:t>Click to add content</a:t>
            </a:r>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4723957" y="3788814"/>
            <a:ext cx="1748045" cy="804859"/>
          </a:xfrm>
        </p:spPr>
        <p:txBody>
          <a:bodyPr lIns="0" rIns="0" anchor="b">
            <a:noAutofit/>
          </a:bodyPr>
          <a:lstStyle>
            <a:lvl1pPr marL="0" indent="0" algn="ctr">
              <a:buNone/>
              <a:defRPr lang="en-US" sz="2400" kern="1200" spc="113" baseline="0" dirty="0" smtClean="0">
                <a:solidFill>
                  <a:schemeClr val="tx1">
                    <a:lumMod val="75000"/>
                    <a:lumOff val="25000"/>
                  </a:schemeClr>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a:t>
            </a:r>
          </a:p>
        </p:txBody>
      </p:sp>
      <p:sp>
        <p:nvSpPr>
          <p:cNvPr id="19" name="Text Placeholder 2">
            <a:extLst>
              <a:ext uri="{FF2B5EF4-FFF2-40B4-BE49-F238E27FC236}">
                <a16:creationId xmlns:a16="http://schemas.microsoft.com/office/drawing/2014/main" id="{D3C675D6-83FA-4036-B516-098EDCAF2506}"/>
              </a:ext>
            </a:extLst>
          </p:cNvPr>
          <p:cNvSpPr>
            <a:spLocks noGrp="1"/>
          </p:cNvSpPr>
          <p:nvPr>
            <p:ph type="body" idx="19" hasCustomPrompt="1"/>
          </p:nvPr>
        </p:nvSpPr>
        <p:spPr>
          <a:xfrm>
            <a:off x="4723957" y="4464811"/>
            <a:ext cx="1748045" cy="438505"/>
          </a:xfrm>
        </p:spPr>
        <p:txBody>
          <a:bodyPr lIns="0" rIns="0" anchor="b">
            <a:noAutofit/>
          </a:bodyPr>
          <a:lstStyle>
            <a:lvl1pPr marL="0" indent="0" algn="ctr">
              <a:buNone/>
              <a:defRPr lang="en-US" sz="1050" kern="1200" spc="113" baseline="0" dirty="0" smtClean="0">
                <a:solidFill>
                  <a:schemeClr val="tx1">
                    <a:lumMod val="75000"/>
                    <a:lumOff val="25000"/>
                  </a:schemeClr>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4723957" y="5120723"/>
            <a:ext cx="1748045" cy="853167"/>
          </a:xfrm>
        </p:spPr>
        <p:txBody>
          <a:bodyPr lIns="0" rIns="0">
            <a:normAutofit/>
          </a:bodyPr>
          <a:lstStyle>
            <a:lvl1pPr marL="0" indent="0" algn="ctr">
              <a:lnSpc>
                <a:spcPct val="100000"/>
              </a:lnSpc>
              <a:buNone/>
              <a:defRPr sz="1050" spc="38" baseline="0">
                <a:solidFill>
                  <a:schemeClr val="tx1">
                    <a:lumMod val="75000"/>
                    <a:lumOff val="25000"/>
                  </a:schemeClr>
                </a:solidFill>
              </a:defRPr>
            </a:lvl1pPr>
            <a:lvl2pPr marL="342900" indent="0">
              <a:lnSpc>
                <a:spcPct val="100000"/>
              </a:lnSpc>
              <a:buNone/>
              <a:defRPr sz="1050" spc="38" baseline="0"/>
            </a:lvl2pPr>
            <a:lvl3pPr marL="685800" indent="0">
              <a:lnSpc>
                <a:spcPct val="100000"/>
              </a:lnSpc>
              <a:buNone/>
              <a:defRPr sz="1050" spc="38" baseline="0"/>
            </a:lvl3pPr>
            <a:lvl4pPr marL="1028700" indent="0">
              <a:lnSpc>
                <a:spcPct val="100000"/>
              </a:lnSpc>
              <a:buNone/>
              <a:defRPr sz="1050" spc="38" baseline="0"/>
            </a:lvl4pPr>
            <a:lvl5pPr marL="1371600" indent="0">
              <a:lnSpc>
                <a:spcPct val="100000"/>
              </a:lnSpc>
              <a:buNone/>
              <a:defRPr sz="1050" spc="38" baseline="0"/>
            </a:lvl5pPr>
          </a:lstStyle>
          <a:p>
            <a:pPr lvl="0"/>
            <a:r>
              <a:rPr lang="en-US"/>
              <a:t>Click to edit Master text styles</a:t>
            </a:r>
          </a:p>
        </p:txBody>
      </p:sp>
      <p:sp>
        <p:nvSpPr>
          <p:cNvPr id="26" name="Content Placeholder 10">
            <a:extLst>
              <a:ext uri="{FF2B5EF4-FFF2-40B4-BE49-F238E27FC236}">
                <a16:creationId xmlns:a16="http://schemas.microsoft.com/office/drawing/2014/main" id="{CEB4C3DB-E51E-4479-90C2-DFE5DB4B2482}"/>
              </a:ext>
            </a:extLst>
          </p:cNvPr>
          <p:cNvSpPr>
            <a:spLocks noGrp="1"/>
          </p:cNvSpPr>
          <p:nvPr>
            <p:ph sz="quarter" idx="24" hasCustomPrompt="1"/>
          </p:nvPr>
        </p:nvSpPr>
        <p:spPr>
          <a:xfrm>
            <a:off x="6945241" y="2370670"/>
            <a:ext cx="1392174" cy="1664208"/>
          </a:xfrm>
        </p:spPr>
        <p:txBody>
          <a:bodyPr>
            <a:noAutofit/>
          </a:bodyPr>
          <a:lstStyle>
            <a:lvl1pPr marL="0" indent="0" algn="ctr">
              <a:buNone/>
              <a:defRPr sz="1050"/>
            </a:lvl1pPr>
            <a:lvl2pPr marL="342900" indent="0">
              <a:buNone/>
              <a:defRPr sz="900"/>
            </a:lvl2pPr>
            <a:lvl3pPr marL="685800" indent="0">
              <a:buNone/>
              <a:defRPr sz="825"/>
            </a:lvl3pPr>
            <a:lvl4pPr marL="1028700" indent="0">
              <a:buNone/>
              <a:defRPr sz="788"/>
            </a:lvl4pPr>
            <a:lvl5pPr marL="1371600" indent="0">
              <a:buNone/>
              <a:defRPr sz="788"/>
            </a:lvl5pPr>
          </a:lstStyle>
          <a:p>
            <a:pPr lvl="0"/>
            <a:r>
              <a:rPr lang="en-US" dirty="0"/>
              <a:t>Click to add content</a:t>
            </a:r>
          </a:p>
        </p:txBody>
      </p:sp>
      <p:sp>
        <p:nvSpPr>
          <p:cNvPr id="14" name="Text Placeholder 2">
            <a:extLst>
              <a:ext uri="{FF2B5EF4-FFF2-40B4-BE49-F238E27FC236}">
                <a16:creationId xmlns:a16="http://schemas.microsoft.com/office/drawing/2014/main" id="{84A1E92D-A5BF-4268-BFF3-1418A1F03589}"/>
              </a:ext>
            </a:extLst>
          </p:cNvPr>
          <p:cNvSpPr>
            <a:spLocks noGrp="1"/>
          </p:cNvSpPr>
          <p:nvPr>
            <p:ph type="body" idx="15" hasCustomPrompt="1"/>
          </p:nvPr>
        </p:nvSpPr>
        <p:spPr>
          <a:xfrm>
            <a:off x="6767305" y="3788458"/>
            <a:ext cx="1748045" cy="804859"/>
          </a:xfrm>
        </p:spPr>
        <p:txBody>
          <a:bodyPr lIns="0" rIns="0" anchor="b">
            <a:noAutofit/>
          </a:bodyPr>
          <a:lstStyle>
            <a:lvl1pPr marL="0" indent="0" algn="ctr">
              <a:buNone/>
              <a:defRPr lang="en-US" sz="2400" kern="1200" spc="113" baseline="0" dirty="0" smtClean="0">
                <a:solidFill>
                  <a:schemeClr val="tx1">
                    <a:lumMod val="75000"/>
                    <a:lumOff val="25000"/>
                  </a:schemeClr>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a:t>
            </a:r>
          </a:p>
        </p:txBody>
      </p:sp>
      <p:sp>
        <p:nvSpPr>
          <p:cNvPr id="23" name="Text Placeholder 2">
            <a:extLst>
              <a:ext uri="{FF2B5EF4-FFF2-40B4-BE49-F238E27FC236}">
                <a16:creationId xmlns:a16="http://schemas.microsoft.com/office/drawing/2014/main" id="{B6439AAC-8A96-4015-8A87-ED8DF7027B60}"/>
              </a:ext>
            </a:extLst>
          </p:cNvPr>
          <p:cNvSpPr>
            <a:spLocks noGrp="1"/>
          </p:cNvSpPr>
          <p:nvPr>
            <p:ph type="body" idx="20" hasCustomPrompt="1"/>
          </p:nvPr>
        </p:nvSpPr>
        <p:spPr>
          <a:xfrm>
            <a:off x="6767305" y="4464455"/>
            <a:ext cx="1748045" cy="438505"/>
          </a:xfrm>
        </p:spPr>
        <p:txBody>
          <a:bodyPr lIns="0" rIns="0" anchor="b">
            <a:noAutofit/>
          </a:bodyPr>
          <a:lstStyle>
            <a:lvl1pPr marL="0" indent="0" algn="ctr">
              <a:buNone/>
              <a:defRPr lang="en-US" sz="1050" kern="1200" spc="113" baseline="0" dirty="0" smtClean="0">
                <a:solidFill>
                  <a:schemeClr val="tx1">
                    <a:lumMod val="75000"/>
                    <a:lumOff val="25000"/>
                  </a:schemeClr>
                </a:solidFill>
                <a:latin typeface="+mj-lt"/>
                <a:ea typeface="+mj-ea"/>
                <a:cs typeface="+mj-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a:t>
            </a:r>
          </a:p>
        </p:txBody>
      </p:sp>
      <p:cxnSp>
        <p:nvCxnSpPr>
          <p:cNvPr id="16" name="Straight Connector 15">
            <a:extLst>
              <a:ext uri="{FF2B5EF4-FFF2-40B4-BE49-F238E27FC236}">
                <a16:creationId xmlns:a16="http://schemas.microsoft.com/office/drawing/2014/main" id="{463D7850-C2A6-43CE-BBE4-8E81A0A593BF}"/>
              </a:ext>
              <a:ext uri="{C183D7F6-B498-43B3-948B-1728B52AA6E4}">
                <adec:decorative xmlns:adec="http://schemas.microsoft.com/office/drawing/2017/decorative" val="1"/>
              </a:ext>
            </a:extLst>
          </p:cNvPr>
          <p:cNvCxnSpPr>
            <a:cxnSpLocks/>
          </p:cNvCxnSpPr>
          <p:nvPr/>
        </p:nvCxnSpPr>
        <p:spPr>
          <a:xfrm flipH="1">
            <a:off x="0" y="1"/>
            <a:ext cx="928688" cy="1328057"/>
          </a:xfrm>
          <a:prstGeom prst="line">
            <a:avLst/>
          </a:prstGeom>
          <a:ln w="31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 uri="{C183D7F6-B498-43B3-948B-1728B52AA6E4}">
                <adec:decorative xmlns:adec="http://schemas.microsoft.com/office/drawing/2017/decorative" val="1"/>
              </a:ext>
            </a:extLst>
          </p:cNvPr>
          <p:cNvCxnSpPr>
            <a:cxnSpLocks/>
          </p:cNvCxnSpPr>
          <p:nvPr/>
        </p:nvCxnSpPr>
        <p:spPr>
          <a:xfrm flipH="1">
            <a:off x="0" y="1"/>
            <a:ext cx="2843213" cy="892177"/>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3">
            <a:extLst>
              <a:ext uri="{FF2B5EF4-FFF2-40B4-BE49-F238E27FC236}">
                <a16:creationId xmlns:a16="http://schemas.microsoft.com/office/drawing/2014/main" id="{492F9083-A886-4EEB-94D6-1FAE6DC33000}"/>
              </a:ext>
            </a:extLst>
          </p:cNvPr>
          <p:cNvSpPr>
            <a:spLocks noGrp="1"/>
          </p:cNvSpPr>
          <p:nvPr>
            <p:ph sz="half" idx="16"/>
          </p:nvPr>
        </p:nvSpPr>
        <p:spPr>
          <a:xfrm>
            <a:off x="6767305" y="5120367"/>
            <a:ext cx="1748045" cy="853167"/>
          </a:xfrm>
        </p:spPr>
        <p:txBody>
          <a:bodyPr lIns="0" rIns="0">
            <a:normAutofit/>
          </a:bodyPr>
          <a:lstStyle>
            <a:lvl1pPr marL="0" indent="0" algn="ctr">
              <a:lnSpc>
                <a:spcPct val="100000"/>
              </a:lnSpc>
              <a:buNone/>
              <a:defRPr sz="1050" spc="38" baseline="0">
                <a:solidFill>
                  <a:schemeClr val="tx1">
                    <a:lumMod val="75000"/>
                    <a:lumOff val="25000"/>
                  </a:schemeClr>
                </a:solidFill>
              </a:defRPr>
            </a:lvl1pPr>
            <a:lvl2pPr marL="342900" indent="0">
              <a:lnSpc>
                <a:spcPct val="100000"/>
              </a:lnSpc>
              <a:buNone/>
              <a:defRPr sz="1050" spc="38" baseline="0"/>
            </a:lvl2pPr>
            <a:lvl3pPr marL="685800" indent="0">
              <a:lnSpc>
                <a:spcPct val="100000"/>
              </a:lnSpc>
              <a:buNone/>
              <a:defRPr sz="1050" spc="38" baseline="0"/>
            </a:lvl3pPr>
            <a:lvl4pPr marL="1028700" indent="0">
              <a:lnSpc>
                <a:spcPct val="100000"/>
              </a:lnSpc>
              <a:buNone/>
              <a:defRPr sz="1050" spc="38" baseline="0"/>
            </a:lvl4pPr>
            <a:lvl5pPr marL="1371600" indent="0">
              <a:lnSpc>
                <a:spcPct val="100000"/>
              </a:lnSpc>
              <a:buNone/>
              <a:defRPr sz="1050" spc="38" baseline="0"/>
            </a:lvl5pPr>
          </a:lstStyle>
          <a:p>
            <a:pPr lvl="0"/>
            <a:r>
              <a:rPr lang="en-US"/>
              <a:t>Click to edit Master text styles</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675"/>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675"/>
            </a:lvl1pPr>
          </a:lstStyle>
          <a:p>
            <a:r>
              <a:rPr lang="en-US" dirty="0"/>
              <a:t>Pitch Deck</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675"/>
            </a:lvl1pPr>
          </a:lstStyle>
          <a:p>
            <a:fld id="{B5CEABB6-07DC-46E8-9B57-56EC44A396E5}" type="slidenum">
              <a:rPr lang="en-US" smtClean="0"/>
              <a:t>‹#›</a:t>
            </a:fld>
            <a:endParaRPr lang="en-US" dirty="0"/>
          </a:p>
        </p:txBody>
      </p:sp>
    </p:spTree>
    <p:extLst>
      <p:ext uri="{BB962C8B-B14F-4D97-AF65-F5344CB8AC3E}">
        <p14:creationId xmlns:p14="http://schemas.microsoft.com/office/powerpoint/2010/main" val="2970096538"/>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80010" y="484480"/>
            <a:ext cx="5183981"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1980010" y="3799134"/>
            <a:ext cx="5183981"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2395C5C9-164C-46B3-A87E-7660D39D3106}" type="datetime2">
              <a:rPr lang="en-US" smtClean="0"/>
              <a:t>Saturday, January 20, 2024</a:t>
            </a:fld>
            <a:endParaRPr lang="en-US" dirty="0"/>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965582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85E36-873F-C036-AB93-665E263D1C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04BFCF-1279-1D7B-CE4B-767446B9CB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2E1D11-E3A2-B697-2AC6-FA8AC5965264}"/>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EFFB76F5-D5C9-EB23-2245-6FDBEA48CE39}"/>
              </a:ext>
            </a:extLst>
          </p:cNvPr>
          <p:cNvSpPr>
            <a:spLocks noGrp="1"/>
          </p:cNvSpPr>
          <p:nvPr>
            <p:ph type="ftr" sz="quarter" idx="11"/>
          </p:nvPr>
        </p:nvSpPr>
        <p:spPr/>
        <p:txBody>
          <a:bodyPr/>
          <a:lstStyle/>
          <a:p>
            <a:r>
              <a:rPr lang="en-US"/>
              <a:t>Pitch Deck</a:t>
            </a:r>
            <a:endParaRPr lang="en-US" dirty="0"/>
          </a:p>
        </p:txBody>
      </p:sp>
      <p:sp>
        <p:nvSpPr>
          <p:cNvPr id="6" name="Slide Number Placeholder 5">
            <a:extLst>
              <a:ext uri="{FF2B5EF4-FFF2-40B4-BE49-F238E27FC236}">
                <a16:creationId xmlns:a16="http://schemas.microsoft.com/office/drawing/2014/main" id="{59BE3FC4-7B11-A8F7-10C7-D6D9704AA976}"/>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45215921"/>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40000" y="2541601"/>
            <a:ext cx="8046244"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4DDCFF8A-AAF8-4A12-8A91-9CA0EAF6CBB9}" type="datetime2">
              <a:rPr lang="en-US" smtClean="0"/>
              <a:t>Saturday, January 20, 2024</a:t>
            </a:fld>
            <a:endParaRPr lang="en-US" dirty="0"/>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7525024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0"/>
            <a:ext cx="8046245"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539932" y="3858924"/>
            <a:ext cx="8046245"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ABCC25C3-021A-4B0B-8F70-0C181FE1CF45}" type="datetime2">
              <a:rPr lang="en-US" smtClean="0"/>
              <a:t>Saturday, January 20, 2024</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8673356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40000" y="2541601"/>
            <a:ext cx="375285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43800" y="2541600"/>
            <a:ext cx="375285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0C23D88D-8CEC-4ED9-A53B-5596187D9A16}" type="datetime2">
              <a:rPr lang="en-US" smtClean="0"/>
              <a:t>Saturday, January 20, 2024</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910136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1"/>
            <a:ext cx="8046244"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540000" y="1840698"/>
            <a:ext cx="3761729"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0000" y="2541601"/>
            <a:ext cx="375285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43800" y="1840698"/>
            <a:ext cx="3761729"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43800" y="2541601"/>
            <a:ext cx="375285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48878" y="6138000"/>
            <a:ext cx="2321720" cy="720000"/>
          </a:xfrm>
          <a:prstGeom prst="rect">
            <a:avLst/>
          </a:prstGeom>
        </p:spPr>
        <p:txBody>
          <a:bodyPr/>
          <a:lstStyle/>
          <a:p>
            <a:fld id="{D2CCD382-DFDA-4722-A27A-59C21AD112F2}" type="datetime2">
              <a:rPr lang="en-US" smtClean="0"/>
              <a:t>Saturday, January 20, 2024</a:t>
            </a:fld>
            <a:endParaRPr lang="en-US"/>
          </a:p>
        </p:txBody>
      </p:sp>
      <p:sp>
        <p:nvSpPr>
          <p:cNvPr id="8" name="Footer Placeholder 7"/>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893578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548878" y="6138000"/>
            <a:ext cx="2321720" cy="720000"/>
          </a:xfrm>
          <a:prstGeom prst="rect">
            <a:avLst/>
          </a:prstGeom>
        </p:spPr>
        <p:txBody>
          <a:bodyPr/>
          <a:lstStyle/>
          <a:p>
            <a:fld id="{22F2A30D-1C09-413F-AAB1-38F366000715}" type="datetime2">
              <a:rPr lang="en-US" smtClean="0"/>
              <a:t>Saturday, January 20, 2024</a:t>
            </a:fld>
            <a:endParaRPr lang="en-US"/>
          </a:p>
        </p:txBody>
      </p:sp>
      <p:sp>
        <p:nvSpPr>
          <p:cNvPr id="4" name="Footer Placeholder 3"/>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8821438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48878" y="6138000"/>
            <a:ext cx="2321720" cy="720000"/>
          </a:xfrm>
          <a:prstGeom prst="rect">
            <a:avLst/>
          </a:prstGeom>
        </p:spPr>
        <p:txBody>
          <a:bodyPr/>
          <a:lstStyle/>
          <a:p>
            <a:fld id="{6DB82B9C-D65E-4F64-95C3-B10F3B00F0D9}" type="datetime2">
              <a:rPr lang="en-US" smtClean="0"/>
              <a:t>Saturday, January 20, 2024</a:t>
            </a:fld>
            <a:endParaRPr lang="en-US"/>
          </a:p>
        </p:txBody>
      </p:sp>
      <p:sp>
        <p:nvSpPr>
          <p:cNvPr id="3" name="Footer Placeholder 2"/>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4959319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1" y="619200"/>
            <a:ext cx="2330597"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3411141" y="584663"/>
            <a:ext cx="5183981"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0001" y="2541601"/>
            <a:ext cx="2330597"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B7F5FDCC-6AAC-4A08-B9E0-3793AB5E64C3}" type="datetime2">
              <a:rPr lang="en-US" smtClean="0"/>
              <a:t>Saturday, January 20, 2024</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778112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0"/>
            <a:ext cx="2321720"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411141" y="728664"/>
            <a:ext cx="5192859"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40000" y="2541600"/>
            <a:ext cx="2321719"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349FE94D-439C-40F1-900E-BC07940E3988}" type="datetime2">
              <a:rPr lang="en-US" smtClean="0"/>
              <a:t>Saturday, January 20, 2024</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8992100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40000" y="2636839"/>
            <a:ext cx="8046244"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5B75179A-1E2B-41AB-B400-4F1B4022FAEE}" type="datetime2">
              <a:rPr lang="en-US" smtClean="0"/>
              <a:t>Saturday, January 20, 2024</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9379105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05365" y="720001"/>
            <a:ext cx="1107996"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48878" y="720001"/>
            <a:ext cx="6697211"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05681D0F-6595-4F14-8EF3-954CD87C797B}" type="datetime2">
              <a:rPr lang="en-US" smtClean="0"/>
              <a:t>Saturday, January 20, 2024</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599255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692FC-0FE3-0775-E0B2-31D72C74DAB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D533B0D-579E-7A40-EA61-59A84DF2F1B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B00FA7-F3D8-2D12-950C-AA48C862E067}"/>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F97FB5B8-8639-EF62-F75F-CAE9C01DE946}"/>
              </a:ext>
            </a:extLst>
          </p:cNvPr>
          <p:cNvSpPr>
            <a:spLocks noGrp="1"/>
          </p:cNvSpPr>
          <p:nvPr>
            <p:ph type="ftr" sz="quarter" idx="11"/>
          </p:nvPr>
        </p:nvSpPr>
        <p:spPr/>
        <p:txBody>
          <a:bodyPr/>
          <a:lstStyle/>
          <a:p>
            <a:r>
              <a:rPr lang="en-US"/>
              <a:t>Pitch Deck</a:t>
            </a:r>
            <a:endParaRPr lang="en-US" dirty="0"/>
          </a:p>
        </p:txBody>
      </p:sp>
      <p:sp>
        <p:nvSpPr>
          <p:cNvPr id="6" name="Slide Number Placeholder 5">
            <a:extLst>
              <a:ext uri="{FF2B5EF4-FFF2-40B4-BE49-F238E27FC236}">
                <a16:creationId xmlns:a16="http://schemas.microsoft.com/office/drawing/2014/main" id="{35D7ECE8-7E97-DC28-4E30-E84D9B4178BD}"/>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677076046"/>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9D990-884D-C943-2BE9-8966E395D2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FC5E39-4743-C7EE-8819-6CDF076B88D3}"/>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8073D5-A305-25A8-E888-136CC9A256F0}"/>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3E317E-7F59-A9FA-0922-F2B5F464FFB5}"/>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7EBA16F7-66FF-07D3-6B07-5D7C088A7BE2}"/>
              </a:ext>
            </a:extLst>
          </p:cNvPr>
          <p:cNvSpPr>
            <a:spLocks noGrp="1"/>
          </p:cNvSpPr>
          <p:nvPr>
            <p:ph type="ftr" sz="quarter" idx="11"/>
          </p:nvPr>
        </p:nvSpPr>
        <p:spPr/>
        <p:txBody>
          <a:bodyPr/>
          <a:lstStyle/>
          <a:p>
            <a:r>
              <a:rPr lang="en-US"/>
              <a:t>Pitch Deck</a:t>
            </a:r>
            <a:endParaRPr lang="en-US" dirty="0"/>
          </a:p>
        </p:txBody>
      </p:sp>
      <p:sp>
        <p:nvSpPr>
          <p:cNvPr id="7" name="Slide Number Placeholder 6">
            <a:extLst>
              <a:ext uri="{FF2B5EF4-FFF2-40B4-BE49-F238E27FC236}">
                <a16:creationId xmlns:a16="http://schemas.microsoft.com/office/drawing/2014/main" id="{0168F21E-641D-8B88-AF7D-B01D74C1433E}"/>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398216011"/>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83444-0174-FABB-61EC-FDD32E1A9AAE}"/>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59F500-8794-749C-C3B0-7C26273AFA4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81777A6-D6AF-3B83-CEE9-C4A8641B8190}"/>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DEB037-39F4-61F1-4C21-11937804D20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29A532BD-EA88-5828-0ED7-622F9BA4425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1C2AE6-B4D8-A4E1-F129-828019115AE4}"/>
              </a:ext>
            </a:extLst>
          </p:cNvPr>
          <p:cNvSpPr>
            <a:spLocks noGrp="1"/>
          </p:cNvSpPr>
          <p:nvPr>
            <p:ph type="dt" sz="half" idx="10"/>
          </p:nvPr>
        </p:nvSpPr>
        <p:spPr/>
        <p:txBody>
          <a:bodyPr/>
          <a:lstStyle/>
          <a:p>
            <a:r>
              <a:rPr lang="en-US"/>
              <a:t>20XX</a:t>
            </a:r>
            <a:endParaRPr lang="en-US" dirty="0"/>
          </a:p>
        </p:txBody>
      </p:sp>
      <p:sp>
        <p:nvSpPr>
          <p:cNvPr id="8" name="Footer Placeholder 7">
            <a:extLst>
              <a:ext uri="{FF2B5EF4-FFF2-40B4-BE49-F238E27FC236}">
                <a16:creationId xmlns:a16="http://schemas.microsoft.com/office/drawing/2014/main" id="{5300BA57-7A3C-9F5E-7D9C-00292594E349}"/>
              </a:ext>
            </a:extLst>
          </p:cNvPr>
          <p:cNvSpPr>
            <a:spLocks noGrp="1"/>
          </p:cNvSpPr>
          <p:nvPr>
            <p:ph type="ftr" sz="quarter" idx="11"/>
          </p:nvPr>
        </p:nvSpPr>
        <p:spPr/>
        <p:txBody>
          <a:bodyPr/>
          <a:lstStyle/>
          <a:p>
            <a:r>
              <a:rPr lang="en-US"/>
              <a:t>Pitch Deck</a:t>
            </a:r>
            <a:endParaRPr lang="en-US" dirty="0"/>
          </a:p>
        </p:txBody>
      </p:sp>
      <p:sp>
        <p:nvSpPr>
          <p:cNvPr id="9" name="Slide Number Placeholder 8">
            <a:extLst>
              <a:ext uri="{FF2B5EF4-FFF2-40B4-BE49-F238E27FC236}">
                <a16:creationId xmlns:a16="http://schemas.microsoft.com/office/drawing/2014/main" id="{05D9DAC4-4B9D-38AC-AB91-46D15613F1CE}"/>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57532369"/>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11A68-C530-A184-D7F0-DBB4FCB038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77E11C-73E6-82CB-9B64-B37FACAFACD2}"/>
              </a:ext>
            </a:extLst>
          </p:cNvPr>
          <p:cNvSpPr>
            <a:spLocks noGrp="1"/>
          </p:cNvSpPr>
          <p:nvPr>
            <p:ph type="dt" sz="half" idx="10"/>
          </p:nvPr>
        </p:nvSpPr>
        <p:spPr/>
        <p:txBody>
          <a:bodyPr/>
          <a:lstStyle/>
          <a:p>
            <a:r>
              <a:rPr lang="en-US"/>
              <a:t>20XX</a:t>
            </a:r>
            <a:endParaRPr lang="en-US" dirty="0"/>
          </a:p>
        </p:txBody>
      </p:sp>
      <p:sp>
        <p:nvSpPr>
          <p:cNvPr id="4" name="Footer Placeholder 3">
            <a:extLst>
              <a:ext uri="{FF2B5EF4-FFF2-40B4-BE49-F238E27FC236}">
                <a16:creationId xmlns:a16="http://schemas.microsoft.com/office/drawing/2014/main" id="{6A726645-B312-4687-A493-65598D7226D6}"/>
              </a:ext>
            </a:extLst>
          </p:cNvPr>
          <p:cNvSpPr>
            <a:spLocks noGrp="1"/>
          </p:cNvSpPr>
          <p:nvPr>
            <p:ph type="ftr" sz="quarter" idx="11"/>
          </p:nvPr>
        </p:nvSpPr>
        <p:spPr/>
        <p:txBody>
          <a:bodyPr/>
          <a:lstStyle/>
          <a:p>
            <a:r>
              <a:rPr lang="en-US"/>
              <a:t>Pitch Deck</a:t>
            </a:r>
            <a:endParaRPr lang="en-US" dirty="0"/>
          </a:p>
        </p:txBody>
      </p:sp>
      <p:sp>
        <p:nvSpPr>
          <p:cNvPr id="5" name="Slide Number Placeholder 4">
            <a:extLst>
              <a:ext uri="{FF2B5EF4-FFF2-40B4-BE49-F238E27FC236}">
                <a16:creationId xmlns:a16="http://schemas.microsoft.com/office/drawing/2014/main" id="{3EDCE106-1578-13A9-9716-B445B163FB28}"/>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22744358"/>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B87B4-C80C-AA05-1001-174D7F6B81E8}"/>
              </a:ext>
            </a:extLst>
          </p:cNvPr>
          <p:cNvSpPr>
            <a:spLocks noGrp="1"/>
          </p:cNvSpPr>
          <p:nvPr>
            <p:ph type="dt" sz="half" idx="10"/>
          </p:nvPr>
        </p:nvSpPr>
        <p:spPr/>
        <p:txBody>
          <a:bodyPr/>
          <a:lstStyle/>
          <a:p>
            <a:r>
              <a:rPr lang="en-US"/>
              <a:t>20XX</a:t>
            </a:r>
            <a:endParaRPr lang="en-US" dirty="0"/>
          </a:p>
        </p:txBody>
      </p:sp>
      <p:sp>
        <p:nvSpPr>
          <p:cNvPr id="3" name="Footer Placeholder 2">
            <a:extLst>
              <a:ext uri="{FF2B5EF4-FFF2-40B4-BE49-F238E27FC236}">
                <a16:creationId xmlns:a16="http://schemas.microsoft.com/office/drawing/2014/main" id="{AE872A9E-5B28-CDA5-1819-1BF02C048B29}"/>
              </a:ext>
            </a:extLst>
          </p:cNvPr>
          <p:cNvSpPr>
            <a:spLocks noGrp="1"/>
          </p:cNvSpPr>
          <p:nvPr>
            <p:ph type="ftr" sz="quarter" idx="11"/>
          </p:nvPr>
        </p:nvSpPr>
        <p:spPr/>
        <p:txBody>
          <a:bodyPr/>
          <a:lstStyle/>
          <a:p>
            <a:r>
              <a:rPr lang="en-US"/>
              <a:t>Pitch Deck</a:t>
            </a:r>
            <a:endParaRPr lang="en-US" dirty="0"/>
          </a:p>
        </p:txBody>
      </p:sp>
      <p:sp>
        <p:nvSpPr>
          <p:cNvPr id="4" name="Slide Number Placeholder 3">
            <a:extLst>
              <a:ext uri="{FF2B5EF4-FFF2-40B4-BE49-F238E27FC236}">
                <a16:creationId xmlns:a16="http://schemas.microsoft.com/office/drawing/2014/main" id="{01E6E3D1-158D-9708-2F9A-7DE60146509C}"/>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476962517"/>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370B4-180C-E6BD-FB9F-3D6559719BF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0D53CDD-5CB4-FCC7-2763-E50EE735C5C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97499E-8A33-239B-ECF3-8AAB068354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C0F7E22-62DE-783B-4673-4532933F2CE7}"/>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B8AC06CB-4918-33B6-3E0B-B4DE9A29185A}"/>
              </a:ext>
            </a:extLst>
          </p:cNvPr>
          <p:cNvSpPr>
            <a:spLocks noGrp="1"/>
          </p:cNvSpPr>
          <p:nvPr>
            <p:ph type="ftr" sz="quarter" idx="11"/>
          </p:nvPr>
        </p:nvSpPr>
        <p:spPr/>
        <p:txBody>
          <a:bodyPr/>
          <a:lstStyle/>
          <a:p>
            <a:r>
              <a:rPr lang="en-US"/>
              <a:t>Pitch Deck</a:t>
            </a:r>
            <a:endParaRPr lang="en-US" dirty="0"/>
          </a:p>
        </p:txBody>
      </p:sp>
      <p:sp>
        <p:nvSpPr>
          <p:cNvPr id="7" name="Slide Number Placeholder 6">
            <a:extLst>
              <a:ext uri="{FF2B5EF4-FFF2-40B4-BE49-F238E27FC236}">
                <a16:creationId xmlns:a16="http://schemas.microsoft.com/office/drawing/2014/main" id="{69D8878A-47AE-43E3-85E4-8E41B5E0F4A4}"/>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543359584"/>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DBE72-DD44-0CD6-5E9C-A0D21CC9E05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1E186EA6-26FF-F169-4F7C-2EB15BBF0D4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740BE240-750E-9373-4528-0E9CC8288D0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0628FFA-2144-CFA1-F4AA-5D3EB2148814}"/>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02BBE74D-2400-ACB6-E400-D15230383CE5}"/>
              </a:ext>
            </a:extLst>
          </p:cNvPr>
          <p:cNvSpPr>
            <a:spLocks noGrp="1"/>
          </p:cNvSpPr>
          <p:nvPr>
            <p:ph type="ftr" sz="quarter" idx="11"/>
          </p:nvPr>
        </p:nvSpPr>
        <p:spPr/>
        <p:txBody>
          <a:bodyPr/>
          <a:lstStyle/>
          <a:p>
            <a:r>
              <a:rPr lang="en-US"/>
              <a:t>Pitch Deck</a:t>
            </a:r>
            <a:endParaRPr lang="en-US" dirty="0"/>
          </a:p>
        </p:txBody>
      </p:sp>
      <p:sp>
        <p:nvSpPr>
          <p:cNvPr id="7" name="Slide Number Placeholder 6">
            <a:extLst>
              <a:ext uri="{FF2B5EF4-FFF2-40B4-BE49-F238E27FC236}">
                <a16:creationId xmlns:a16="http://schemas.microsoft.com/office/drawing/2014/main" id="{ED67A672-6A92-3AFD-D3ED-07B8FF10D44B}"/>
              </a:ext>
            </a:extLst>
          </p:cNvPr>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278569196"/>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059554-29EF-7778-DC93-4866DF86472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065C5B-9D46-2409-FAD2-87516655EF2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40D906-61EB-2303-CAA6-CA03EFE398A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20XX</a:t>
            </a:r>
            <a:endParaRPr lang="en-US" dirty="0"/>
          </a:p>
        </p:txBody>
      </p:sp>
      <p:sp>
        <p:nvSpPr>
          <p:cNvPr id="5" name="Footer Placeholder 4">
            <a:extLst>
              <a:ext uri="{FF2B5EF4-FFF2-40B4-BE49-F238E27FC236}">
                <a16:creationId xmlns:a16="http://schemas.microsoft.com/office/drawing/2014/main" id="{DDC29AE2-9BBF-EA94-BDA1-4DEF7F9642C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Pitch Deck</a:t>
            </a:r>
            <a:endParaRPr lang="en-US" dirty="0"/>
          </a:p>
        </p:txBody>
      </p:sp>
      <p:sp>
        <p:nvSpPr>
          <p:cNvPr id="6" name="Slide Number Placeholder 5">
            <a:extLst>
              <a:ext uri="{FF2B5EF4-FFF2-40B4-BE49-F238E27FC236}">
                <a16:creationId xmlns:a16="http://schemas.microsoft.com/office/drawing/2014/main" id="{96274392-DDCB-585D-2F8D-71B6E599AEB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0210434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9144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40000" y="619200"/>
            <a:ext cx="804624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540000" y="2541601"/>
            <a:ext cx="8046244"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8878" y="6138000"/>
            <a:ext cx="2321720"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Saturday, January 20, 2024</a:t>
            </a:fld>
            <a:endParaRPr lang="en-US" dirty="0"/>
          </a:p>
        </p:txBody>
      </p:sp>
      <p:sp>
        <p:nvSpPr>
          <p:cNvPr id="5" name="Footer Placeholder 4"/>
          <p:cNvSpPr>
            <a:spLocks noGrp="1"/>
          </p:cNvSpPr>
          <p:nvPr>
            <p:ph type="ftr" sz="quarter" idx="3"/>
          </p:nvPr>
        </p:nvSpPr>
        <p:spPr>
          <a:xfrm>
            <a:off x="3411141" y="6138000"/>
            <a:ext cx="375285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7704535" y="6138000"/>
            <a:ext cx="890587"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1885206343"/>
      </p:ext>
    </p:extLst>
  </p:cSld>
  <p:clrMap bg1="dk1" tx1="lt1" bg2="dk2"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3" pos="346">
          <p15:clr>
            <a:srgbClr val="F26B43"/>
          </p15:clr>
        </p15:guide>
        <p15:guide id="24" pos="907">
          <p15:clr>
            <a:srgbClr val="F26B43"/>
          </p15:clr>
        </p15:guide>
        <p15:guide id="25" pos="1247">
          <p15:clr>
            <a:srgbClr val="F26B43"/>
          </p15:clr>
        </p15:guide>
        <p15:guide id="26" pos="2149">
          <p15:clr>
            <a:srgbClr val="F26B43"/>
          </p15:clr>
        </p15:guide>
        <p15:guide id="27" pos="3050">
          <p15:clr>
            <a:srgbClr val="F26B43"/>
          </p15:clr>
        </p15:guide>
        <p15:guide id="28" pos="3611">
          <p15:clr>
            <a:srgbClr val="F26B43"/>
          </p15:clr>
        </p15:guide>
        <p15:guide id="29" pos="3952">
          <p15:clr>
            <a:srgbClr val="F26B43"/>
          </p15:clr>
        </p15:guide>
        <p15:guide id="30" pos="4513">
          <p15:clr>
            <a:srgbClr val="F26B43"/>
          </p15:clr>
        </p15:guide>
        <p15:guide id="31" pos="4853">
          <p15:clr>
            <a:srgbClr val="F26B43"/>
          </p15:clr>
        </p15:guide>
        <p15:guide id="32" pos="5414">
          <p15:clr>
            <a:srgbClr val="F26B43"/>
          </p15:clr>
        </p15:guide>
        <p15:guide id="33" orient="horz" pos="459">
          <p15:clr>
            <a:srgbClr val="F26B43"/>
          </p15:clr>
        </p15:guide>
        <p15:guide id="35" orient="horz" pos="1661">
          <p15:clr>
            <a:srgbClr val="F26B43"/>
          </p15:clr>
        </p15:guide>
        <p15:guide id="36" orient="horz" pos="2432">
          <p15:clr>
            <a:srgbClr val="F26B43"/>
          </p15:clr>
        </p15:guide>
        <p15:guide id="37" orient="horz" pos="2886">
          <p15:clr>
            <a:srgbClr val="F26B43"/>
          </p15:clr>
        </p15:guide>
        <p15:guide id="38" orient="horz" pos="3634">
          <p15:clr>
            <a:srgbClr val="F26B43"/>
          </p15:clr>
        </p15:guide>
        <p15:guide id="39" pos="2880">
          <p15:clr>
            <a:srgbClr val="5ACBF0"/>
          </p15:clr>
        </p15:guide>
        <p15:guide id="40" pos="1808">
          <p15:clr>
            <a:srgbClr val="F26B43"/>
          </p15:clr>
        </p15:guide>
        <p15:guide id="41" pos="2710">
          <p15:clr>
            <a:srgbClr val="F26B43"/>
          </p15:clr>
        </p15:guide>
        <p15:guide id="42" orient="horz" pos="1207">
          <p15:clr>
            <a:srgbClr val="F26B43"/>
          </p15:clr>
        </p15:guide>
        <p15:guide id="43" orient="horz" pos="2047">
          <p15:clr>
            <a:srgbClr val="5ACBF0"/>
          </p15:clr>
        </p15:guide>
        <p15:guide id="44" orient="horz" pos="3861">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251012" y="705225"/>
            <a:ext cx="8510494" cy="2952376"/>
          </a:xfrm>
        </p:spPr>
        <p:txBody>
          <a:bodyPr anchor="t" anchorCtr="0">
            <a:normAutofit/>
          </a:bodyPr>
          <a:lstStyle/>
          <a:p>
            <a:pPr algn="ctr"/>
            <a:r>
              <a:rPr lang="en-US" sz="6600" b="1" cap="none" dirty="0">
                <a:solidFill>
                  <a:srgbClr val="0000FF"/>
                </a:solidFill>
                <a:latin typeface="Verdana" panose="020B0604030504040204" pitchFamily="34" charset="0"/>
                <a:ea typeface="Verdana" panose="020B0604030504040204" pitchFamily="34" charset="0"/>
              </a:rPr>
              <a:t>Paradoxical</a:t>
            </a:r>
            <a:r>
              <a:rPr lang="en-US" sz="6600" b="1" cap="none" dirty="0">
                <a:latin typeface="Verdana" panose="020B0604030504040204" pitchFamily="34" charset="0"/>
                <a:ea typeface="Verdana" panose="020B0604030504040204" pitchFamily="34" charset="0"/>
              </a:rPr>
              <a:t> </a:t>
            </a:r>
            <a:r>
              <a:rPr lang="en-US" sz="6600" b="1" cap="none" dirty="0">
                <a:solidFill>
                  <a:srgbClr val="00B050"/>
                </a:solidFill>
                <a:latin typeface="Verdana" panose="020B0604030504040204" pitchFamily="34" charset="0"/>
                <a:ea typeface="Verdana" panose="020B0604030504040204" pitchFamily="34" charset="0"/>
              </a:rPr>
              <a:t>Descriptions</a:t>
            </a:r>
            <a:br>
              <a:rPr lang="en-US" sz="6600" b="1" cap="none" dirty="0">
                <a:latin typeface="Verdana" panose="020B0604030504040204" pitchFamily="34" charset="0"/>
                <a:ea typeface="Verdana" panose="020B0604030504040204" pitchFamily="34" charset="0"/>
              </a:rPr>
            </a:br>
            <a:r>
              <a:rPr lang="en-US" sz="6600" b="1" cap="none" dirty="0">
                <a:solidFill>
                  <a:srgbClr val="FF0000"/>
                </a:solidFill>
                <a:latin typeface="Verdana" panose="020B0604030504040204" pitchFamily="34" charset="0"/>
                <a:ea typeface="Verdana" panose="020B0604030504040204" pitchFamily="34" charset="0"/>
              </a:rPr>
              <a:t>of Jesus Christ</a:t>
            </a:r>
            <a:endParaRPr lang="en-US" sz="6600" cap="none" dirty="0">
              <a:solidFill>
                <a:srgbClr val="FF0000"/>
              </a:solidFill>
              <a:latin typeface="Verdana" panose="020B0604030504040204" pitchFamily="34" charset="0"/>
              <a:ea typeface="Verdana" panose="020B0604030504040204" pitchFamily="34" charset="0"/>
            </a:endParaRPr>
          </a:p>
        </p:txBody>
      </p:sp>
      <p:sp>
        <p:nvSpPr>
          <p:cNvPr id="3" name="Subtitle 2">
            <a:extLst>
              <a:ext uri="{FF2B5EF4-FFF2-40B4-BE49-F238E27FC236}">
                <a16:creationId xmlns:a16="http://schemas.microsoft.com/office/drawing/2014/main" id="{1901B20D-4C28-4DA3-ABBD-718C22A5E58B}"/>
              </a:ext>
            </a:extLst>
          </p:cNvPr>
          <p:cNvSpPr>
            <a:spLocks noGrp="1"/>
          </p:cNvSpPr>
          <p:nvPr>
            <p:ph type="subTitle" idx="1"/>
          </p:nvPr>
        </p:nvSpPr>
        <p:spPr>
          <a:xfrm>
            <a:off x="251012" y="4129742"/>
            <a:ext cx="8510494" cy="2175434"/>
          </a:xfrm>
        </p:spPr>
        <p:txBody>
          <a:bodyPr>
            <a:normAutofit/>
          </a:bodyPr>
          <a:lstStyle/>
          <a:p>
            <a:pPr algn="ctr"/>
            <a:r>
              <a:rPr lang="en-US" sz="3200" b="1" dirty="0">
                <a:latin typeface="Verdana" panose="020B0604030504040204" pitchFamily="34" charset="0"/>
                <a:ea typeface="Verdana" panose="020B0604030504040204" pitchFamily="34" charset="0"/>
              </a:rPr>
              <a:t>Found in Scripture</a:t>
            </a:r>
          </a:p>
          <a:p>
            <a:pPr algn="ctr"/>
            <a:r>
              <a:rPr lang="en-US" sz="2000" dirty="0">
                <a:latin typeface="Verdana" panose="020B0604030504040204" pitchFamily="34" charset="0"/>
                <a:ea typeface="Verdana" panose="020B0604030504040204" pitchFamily="34" charset="0"/>
              </a:rPr>
              <a:t>(All quotations from the NASB 1995 Bible)</a:t>
            </a:r>
          </a:p>
          <a:p>
            <a:pPr algn="ctr"/>
            <a:endParaRPr lang="en-US" sz="2000" dirty="0">
              <a:latin typeface="Verdana" panose="020B0604030504040204" pitchFamily="34" charset="0"/>
              <a:ea typeface="Verdana" panose="020B0604030504040204" pitchFamily="34" charset="0"/>
            </a:endParaRPr>
          </a:p>
          <a:p>
            <a:pPr algn="ctr"/>
            <a:r>
              <a:rPr lang="en-US" dirty="0">
                <a:latin typeface="Verdana" panose="020B0604030504040204" pitchFamily="34" charset="0"/>
                <a:ea typeface="Verdana" panose="020B0604030504040204" pitchFamily="34" charset="0"/>
              </a:rPr>
              <a:t>Based on “Paradoxical Nomenclature”</a:t>
            </a:r>
          </a:p>
          <a:p>
            <a:pPr algn="ctr"/>
            <a:r>
              <a:rPr lang="en-US" dirty="0">
                <a:latin typeface="Verdana" panose="020B0604030504040204" pitchFamily="34" charset="0"/>
                <a:ea typeface="Verdana" panose="020B0604030504040204" pitchFamily="34" charset="0"/>
              </a:rPr>
              <a:t>By Bryan Matthew Dockens</a:t>
            </a:r>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Lamb</a:t>
            </a:r>
            <a:r>
              <a:rPr lang="en-US" sz="3200" dirty="0">
                <a:latin typeface="Verdana" panose="020B0604030504040204" pitchFamily="34" charset="0"/>
                <a:ea typeface="Verdana" panose="020B0604030504040204" pitchFamily="34" charset="0"/>
              </a:rPr>
              <a:t> and the </a:t>
            </a:r>
            <a:r>
              <a:rPr lang="en-US" sz="3200" b="1" dirty="0">
                <a:solidFill>
                  <a:srgbClr val="00B050"/>
                </a:solidFill>
                <a:latin typeface="Verdana" panose="020B0604030504040204" pitchFamily="34" charset="0"/>
                <a:ea typeface="Verdana" panose="020B0604030504040204" pitchFamily="34" charset="0"/>
              </a:rPr>
              <a:t>Lion</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This description acknowledges the fulfilment of what was foretold by the patriarch Jacob concerning the descendants of his son Judah:</a:t>
            </a:r>
          </a:p>
          <a:p>
            <a:pPr marL="0" indent="0">
              <a:buNone/>
            </a:pPr>
            <a:endParaRPr lang="en-US" sz="2400" dirty="0">
              <a:latin typeface="Verdana" panose="020B0604030504040204" pitchFamily="34" charset="0"/>
              <a:ea typeface="Verdana" panose="020B0604030504040204" pitchFamily="34" charset="0"/>
            </a:endParaRPr>
          </a:p>
          <a:p>
            <a:pPr marL="0" indent="0" algn="ctr">
              <a:buNone/>
            </a:pPr>
            <a:r>
              <a:rPr lang="en-US" sz="2400" dirty="0">
                <a:latin typeface="Verdana" panose="020B0604030504040204" pitchFamily="34" charset="0"/>
                <a:ea typeface="Verdana" panose="020B0604030504040204" pitchFamily="34" charset="0"/>
              </a:rPr>
              <a:t>“Judah is a lion’s whelp; from the prey, my son, you have gone up. He couches, he lies down as a lion, and as a lion, who dares rouse him up? The scepter shall not depart from Judah, nor the ruler’s staff from between his feet, until Shiloh comes, and to him shall be the obedience of the peoples.” </a:t>
            </a:r>
            <a:br>
              <a:rPr lang="en-US" sz="2400" dirty="0">
                <a:latin typeface="Verdana" panose="020B0604030504040204" pitchFamily="34" charset="0"/>
                <a:ea typeface="Verdana" panose="020B0604030504040204" pitchFamily="34" charset="0"/>
              </a:rPr>
            </a:br>
            <a:r>
              <a:rPr lang="en-US" sz="2400" b="1" dirty="0">
                <a:solidFill>
                  <a:srgbClr val="FF0000"/>
                </a:solidFill>
                <a:latin typeface="Verdana" panose="020B0604030504040204" pitchFamily="34" charset="0"/>
                <a:ea typeface="Verdana" panose="020B0604030504040204" pitchFamily="34" charset="0"/>
              </a:rPr>
              <a:t>(Genesis 49:9-10)</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357137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Root</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Branch</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Roots and branches are opposite ends of the tree. </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While roots plunge deep into soil to obtain water and to make the tree sturdy, branches stretch into the sky to obtain sunlight, and both are needed to grow a tree. </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By the mouth of prophets, God declared that His Messiah would be both the Root and the Branch. </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61093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Root</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Branch</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pPr marL="0" indent="0" algn="ctr">
              <a:buNone/>
            </a:pPr>
            <a:r>
              <a:rPr lang="en-US" sz="2400" i="1" dirty="0">
                <a:latin typeface="Verdana" panose="020B0604030504040204" pitchFamily="34" charset="0"/>
                <a:ea typeface="Verdana" panose="020B0604030504040204" pitchFamily="34" charset="0"/>
              </a:rPr>
              <a:t>“Then in that day the nations will resort to the </a:t>
            </a:r>
            <a:r>
              <a:rPr lang="en-US" sz="2400" i="1" u="sng" dirty="0">
                <a:latin typeface="Verdana" panose="020B0604030504040204" pitchFamily="34" charset="0"/>
                <a:ea typeface="Verdana" panose="020B0604030504040204" pitchFamily="34" charset="0"/>
              </a:rPr>
              <a:t>root</a:t>
            </a:r>
            <a:r>
              <a:rPr lang="en-US" sz="2400" i="1" dirty="0">
                <a:latin typeface="Verdana" panose="020B0604030504040204" pitchFamily="34" charset="0"/>
                <a:ea typeface="Verdana" panose="020B0604030504040204" pitchFamily="34" charset="0"/>
              </a:rPr>
              <a:t> of Jesse, Who will stand as a signal for the peoples; and His resting place will be glorious.” </a:t>
            </a:r>
            <a:br>
              <a:rPr lang="en-US" sz="2400" dirty="0">
                <a:latin typeface="Verdana" panose="020B0604030504040204" pitchFamily="34" charset="0"/>
                <a:ea typeface="Verdana" panose="020B0604030504040204" pitchFamily="34" charset="0"/>
              </a:rPr>
            </a:br>
            <a:r>
              <a:rPr lang="en-US" sz="2400" b="1" dirty="0">
                <a:solidFill>
                  <a:srgbClr val="FF0000"/>
                </a:solidFill>
                <a:latin typeface="Verdana" panose="020B0604030504040204" pitchFamily="34" charset="0"/>
                <a:ea typeface="Verdana" panose="020B0604030504040204" pitchFamily="34" charset="0"/>
              </a:rPr>
              <a:t>(Isaiah 10:11)</a:t>
            </a:r>
          </a:p>
          <a:p>
            <a:pPr marL="0" indent="0" algn="ctr">
              <a:buNone/>
            </a:pPr>
            <a:endParaRPr lang="en-US" sz="2400" dirty="0">
              <a:latin typeface="Verdana" panose="020B0604030504040204" pitchFamily="34" charset="0"/>
              <a:ea typeface="Verdana" panose="020B0604030504040204" pitchFamily="34" charset="0"/>
            </a:endParaRPr>
          </a:p>
          <a:p>
            <a:pPr marL="0" indent="0" algn="ctr">
              <a:buNone/>
            </a:pPr>
            <a:r>
              <a:rPr lang="en-US" sz="2400" dirty="0">
                <a:latin typeface="Verdana" panose="020B0604030504040204" pitchFamily="34" charset="0"/>
                <a:ea typeface="Verdana" panose="020B0604030504040204" pitchFamily="34" charset="0"/>
              </a:rPr>
              <a:t>“‘Behold, the days are coming,’ declares the Lord, ‘When I will raise up for David a righteous </a:t>
            </a:r>
            <a:r>
              <a:rPr lang="en-US" sz="2400" u="sng" dirty="0">
                <a:latin typeface="Verdana" panose="020B0604030504040204" pitchFamily="34" charset="0"/>
                <a:ea typeface="Verdana" panose="020B0604030504040204" pitchFamily="34" charset="0"/>
              </a:rPr>
              <a:t>Branch</a:t>
            </a:r>
            <a:r>
              <a:rPr lang="en-US" sz="2400" dirty="0">
                <a:latin typeface="Verdana" panose="020B0604030504040204" pitchFamily="34" charset="0"/>
                <a:ea typeface="Verdana" panose="020B0604030504040204" pitchFamily="34" charset="0"/>
              </a:rPr>
              <a:t>; and He will reign as king and act wisely and do justice and righteousness in the land. In His days Judah will be saved, and Israel will dwell securely; and this is His name by which He will be called, “The Lord our righteousness.”’” </a:t>
            </a:r>
            <a:r>
              <a:rPr lang="en-US" sz="2400" b="1" dirty="0">
                <a:solidFill>
                  <a:srgbClr val="FF0000"/>
                </a:solidFill>
                <a:latin typeface="Verdana" panose="020B0604030504040204" pitchFamily="34" charset="0"/>
                <a:ea typeface="Verdana" panose="020B0604030504040204" pitchFamily="34" charset="0"/>
              </a:rPr>
              <a:t>(Jeremiah 23:5-6)</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4115416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lnSpcReduction="10000"/>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Root</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Branch</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The One foretold in prophecy is “the Root of Jesse,” David’s father, and “the Branch” from David, the great king of Israel. </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He is both David’s source AND his offspring, which has potential for confusion, as Jesus Himself noted. </a:t>
            </a:r>
          </a:p>
          <a:p>
            <a:pPr marL="0" indent="0" algn="ctr">
              <a:buNone/>
            </a:pPr>
            <a:r>
              <a:rPr lang="en-US" sz="2400" i="1" dirty="0">
                <a:latin typeface="Verdana" panose="020B0604030504040204" pitchFamily="34" charset="0"/>
                <a:ea typeface="Verdana" panose="020B0604030504040204" pitchFamily="34" charset="0"/>
              </a:rPr>
              <a:t>“Now while the Pharisees were gathered together, Jesus asked them a question: ‘What do you think about the Christ, whose son is He?’ They said to Him, ‘The son of David.’ He said to them, ‘Then how does David in the Spirit call Him “Lord,” saying, ‘The Lord said to my Lord, “Sit at My right hand, until I put Your enemies beneath Your feet?”’ If David then calls Him ‘Lord,’ how is He his son?” </a:t>
            </a:r>
            <a:br>
              <a:rPr lang="en-US" sz="2400" i="1" dirty="0">
                <a:latin typeface="Verdana" panose="020B0604030504040204" pitchFamily="34" charset="0"/>
                <a:ea typeface="Verdana" panose="020B0604030504040204" pitchFamily="34" charset="0"/>
              </a:rPr>
            </a:br>
            <a:r>
              <a:rPr lang="en-US" sz="2400" b="1" dirty="0">
                <a:solidFill>
                  <a:srgbClr val="FF0000"/>
                </a:solidFill>
                <a:latin typeface="Verdana" panose="020B0604030504040204" pitchFamily="34" charset="0"/>
                <a:ea typeface="Verdana" panose="020B0604030504040204" pitchFamily="34" charset="0"/>
              </a:rPr>
              <a:t>(Matthew 22:41-45) </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357524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Root</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Branch</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This refers to the dual nature of Jesus Christ:</a:t>
            </a:r>
          </a:p>
          <a:p>
            <a:pPr marL="0" indent="0" algn="ctr">
              <a:buNone/>
            </a:pPr>
            <a:r>
              <a:rPr lang="en-US" sz="2400" i="1" dirty="0">
                <a:latin typeface="Verdana" panose="020B0604030504040204" pitchFamily="34" charset="0"/>
                <a:ea typeface="Verdana" panose="020B0604030504040204" pitchFamily="34" charset="0"/>
              </a:rPr>
              <a:t>“… concerning His Son, who was born of a descendant of David according to the flesh, who was declared the Son of God with power by the resurrection from the dead, according to the Spirit of holiness, Jesus Christ our Lord …” </a:t>
            </a:r>
            <a:r>
              <a:rPr lang="en-US" sz="2400" b="1" dirty="0">
                <a:solidFill>
                  <a:srgbClr val="FF0000"/>
                </a:solidFill>
                <a:latin typeface="Verdana" panose="020B0604030504040204" pitchFamily="34" charset="0"/>
                <a:ea typeface="Verdana" panose="020B0604030504040204" pitchFamily="34" charset="0"/>
              </a:rPr>
              <a:t>(Romans 1:3-4)</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Being both Man, specifically a descendant of David, and man’s Creator, Jesus can honestly assert:</a:t>
            </a:r>
          </a:p>
          <a:p>
            <a:pPr marL="0" indent="0" algn="ctr">
              <a:buNone/>
            </a:pPr>
            <a:r>
              <a:rPr lang="en-US" sz="2400" i="1" dirty="0">
                <a:latin typeface="Verdana" panose="020B0604030504040204" pitchFamily="34" charset="0"/>
                <a:ea typeface="Verdana" panose="020B0604030504040204" pitchFamily="34" charset="0"/>
              </a:rPr>
              <a:t>“… I am the root and the descendant of David …” </a:t>
            </a:r>
            <a:r>
              <a:rPr lang="en-US" sz="2400" b="1" dirty="0">
                <a:solidFill>
                  <a:srgbClr val="FF0000"/>
                </a:solidFill>
                <a:latin typeface="Verdana" panose="020B0604030504040204" pitchFamily="34" charset="0"/>
                <a:ea typeface="Verdana" panose="020B0604030504040204" pitchFamily="34" charset="0"/>
              </a:rPr>
              <a:t>(Revelation 22:16)</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13219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Master</a:t>
            </a:r>
            <a:r>
              <a:rPr lang="en-US" sz="3200" dirty="0">
                <a:latin typeface="Verdana" panose="020B0604030504040204" pitchFamily="34" charset="0"/>
                <a:ea typeface="Verdana" panose="020B0604030504040204" pitchFamily="34" charset="0"/>
              </a:rPr>
              <a:t> and the </a:t>
            </a:r>
            <a:r>
              <a:rPr lang="en-US" sz="3200" b="1" dirty="0">
                <a:solidFill>
                  <a:srgbClr val="00B050"/>
                </a:solidFill>
                <a:latin typeface="Verdana" panose="020B0604030504040204" pitchFamily="34" charset="0"/>
                <a:ea typeface="Verdana" panose="020B0604030504040204" pitchFamily="34" charset="0"/>
              </a:rPr>
              <a:t>Servant</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Often, He was called “Master” by His disciples.</a:t>
            </a:r>
          </a:p>
          <a:p>
            <a:pPr marL="0" indent="0" algn="ctr">
              <a:buNone/>
            </a:pPr>
            <a:r>
              <a:rPr lang="en-US" sz="2400" i="1" dirty="0">
                <a:latin typeface="Verdana" panose="020B0604030504040204" pitchFamily="34" charset="0"/>
                <a:ea typeface="Verdana" panose="020B0604030504040204" pitchFamily="34" charset="0"/>
              </a:rPr>
              <a:t>“Simon answered and said, ‘Master, we worked hard all night and caught nothing, but I will do as You say and let down the nets.’” </a:t>
            </a:r>
            <a:r>
              <a:rPr lang="en-US" sz="2400" b="1" dirty="0">
                <a:solidFill>
                  <a:srgbClr val="FF0000"/>
                </a:solidFill>
                <a:latin typeface="Verdana" panose="020B0604030504040204" pitchFamily="34" charset="0"/>
                <a:ea typeface="Verdana" panose="020B0604030504040204" pitchFamily="34" charset="0"/>
              </a:rPr>
              <a:t>(Luke 5:5)</a:t>
            </a:r>
          </a:p>
          <a:p>
            <a:pPr marL="0" indent="0" algn="ctr">
              <a:buNone/>
            </a:pPr>
            <a:r>
              <a:rPr lang="en-US" sz="2400" dirty="0">
                <a:latin typeface="Verdana" panose="020B0604030504040204" pitchFamily="34" charset="0"/>
                <a:ea typeface="Verdana" panose="020B0604030504040204" pitchFamily="34" charset="0"/>
              </a:rPr>
              <a:t>(cf. Luke 8:24, 45; 9:33)</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He remains the “Master in heaven”:</a:t>
            </a:r>
          </a:p>
          <a:p>
            <a:pPr marL="0" indent="0" algn="ctr">
              <a:buNone/>
            </a:pPr>
            <a:r>
              <a:rPr lang="en-US" sz="2400" i="1" dirty="0">
                <a:latin typeface="Verdana" panose="020B0604030504040204" pitchFamily="34" charset="0"/>
                <a:ea typeface="Verdana" panose="020B0604030504040204" pitchFamily="34" charset="0"/>
              </a:rPr>
              <a:t>“Masters, grant to your slaves justice and fairness, knowing that you too have a Master in heaven.” </a:t>
            </a:r>
            <a:r>
              <a:rPr lang="en-US" sz="2400" b="1" dirty="0">
                <a:solidFill>
                  <a:srgbClr val="FF0000"/>
                </a:solidFill>
                <a:latin typeface="Verdana" panose="020B0604030504040204" pitchFamily="34" charset="0"/>
                <a:ea typeface="Verdana" panose="020B0604030504040204" pitchFamily="34" charset="0"/>
              </a:rPr>
              <a:t>(Colossians 4:1) </a:t>
            </a:r>
            <a:r>
              <a:rPr lang="en-US" sz="2400" dirty="0">
                <a:latin typeface="Verdana" panose="020B0604030504040204" pitchFamily="34" charset="0"/>
                <a:ea typeface="Verdana" panose="020B0604030504040204" pitchFamily="34" charset="0"/>
              </a:rPr>
              <a:t>(cf. Ephesians 6:9)</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213887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Master</a:t>
            </a:r>
            <a:r>
              <a:rPr lang="en-US" sz="3200" dirty="0">
                <a:latin typeface="Verdana" panose="020B0604030504040204" pitchFamily="34" charset="0"/>
                <a:ea typeface="Verdana" panose="020B0604030504040204" pitchFamily="34" charset="0"/>
              </a:rPr>
              <a:t> and the </a:t>
            </a:r>
            <a:r>
              <a:rPr lang="en-US" sz="3200" b="1" dirty="0">
                <a:solidFill>
                  <a:srgbClr val="00B050"/>
                </a:solidFill>
                <a:latin typeface="Verdana" panose="020B0604030504040204" pitchFamily="34" charset="0"/>
                <a:ea typeface="Verdana" panose="020B0604030504040204" pitchFamily="34" charset="0"/>
              </a:rPr>
              <a:t>Servant</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His preeminence and universal authority demand recognition as the Master.</a:t>
            </a:r>
          </a:p>
          <a:p>
            <a:endParaRPr lang="en-US" sz="2400" dirty="0">
              <a:latin typeface="Verdana" panose="020B0604030504040204" pitchFamily="34" charset="0"/>
              <a:ea typeface="Verdana" panose="020B0604030504040204" pitchFamily="34" charset="0"/>
            </a:endParaRPr>
          </a:p>
          <a:p>
            <a:pPr marL="0" indent="0" algn="ctr">
              <a:buNone/>
            </a:pPr>
            <a:r>
              <a:rPr lang="en-US" sz="2400" i="1" dirty="0">
                <a:latin typeface="Verdana" panose="020B0604030504040204" pitchFamily="34" charset="0"/>
                <a:ea typeface="Verdana" panose="020B0604030504040204" pitchFamily="34" charset="0"/>
              </a:rPr>
              <a:t>“He is also head of the body, the church; and He is the beginning, the firstborn from the dead, so that He Himself will come to have first place in everything.” </a:t>
            </a:r>
            <a:r>
              <a:rPr lang="en-US" sz="2400" b="1" dirty="0">
                <a:solidFill>
                  <a:srgbClr val="FF0000"/>
                </a:solidFill>
                <a:latin typeface="Verdana" panose="020B0604030504040204" pitchFamily="34" charset="0"/>
                <a:ea typeface="Verdana" panose="020B0604030504040204" pitchFamily="34" charset="0"/>
              </a:rPr>
              <a:t>(Colossians 1:18) </a:t>
            </a:r>
          </a:p>
          <a:p>
            <a:pPr marL="0" indent="0" algn="ctr">
              <a:buNone/>
            </a:pPr>
            <a:r>
              <a:rPr lang="en-US" sz="2400" dirty="0">
                <a:latin typeface="Verdana" panose="020B0604030504040204" pitchFamily="34" charset="0"/>
                <a:ea typeface="Verdana" panose="020B0604030504040204" pitchFamily="34" charset="0"/>
              </a:rPr>
              <a:t> </a:t>
            </a:r>
          </a:p>
          <a:p>
            <a:pPr marL="0" indent="0" algn="ctr">
              <a:buNone/>
            </a:pPr>
            <a:r>
              <a:rPr lang="en-US" sz="2400" i="1" dirty="0">
                <a:latin typeface="Verdana" panose="020B0604030504040204" pitchFamily="34" charset="0"/>
                <a:ea typeface="Verdana" panose="020B0604030504040204" pitchFamily="34" charset="0"/>
              </a:rPr>
              <a:t>“And Jesus came up and spoke to them, saying, ‘All authority has been given to Me in heaven and on earth.’” </a:t>
            </a:r>
            <a:r>
              <a:rPr lang="en-US" sz="2400" b="1" dirty="0">
                <a:solidFill>
                  <a:srgbClr val="FF0000"/>
                </a:solidFill>
                <a:latin typeface="Verdana" panose="020B0604030504040204" pitchFamily="34" charset="0"/>
                <a:ea typeface="Verdana" panose="020B0604030504040204" pitchFamily="34" charset="0"/>
              </a:rPr>
              <a:t>(Matthew 28:18)</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76385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Master</a:t>
            </a:r>
            <a:r>
              <a:rPr lang="en-US" sz="3200" dirty="0">
                <a:latin typeface="Verdana" panose="020B0604030504040204" pitchFamily="34" charset="0"/>
                <a:ea typeface="Verdana" panose="020B0604030504040204" pitchFamily="34" charset="0"/>
              </a:rPr>
              <a:t> and the </a:t>
            </a:r>
            <a:r>
              <a:rPr lang="en-US" sz="3200" b="1" dirty="0">
                <a:solidFill>
                  <a:srgbClr val="00B050"/>
                </a:solidFill>
                <a:latin typeface="Verdana" panose="020B0604030504040204" pitchFamily="34" charset="0"/>
                <a:ea typeface="Verdana" panose="020B0604030504040204" pitchFamily="34" charset="0"/>
              </a:rPr>
              <a:t>Servant</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effectLst/>
                <a:latin typeface="Verdana" panose="020B0604030504040204" pitchFamily="34" charset="0"/>
                <a:ea typeface="Calibri" panose="020F0502020204030204" pitchFamily="34" charset="0"/>
                <a:cs typeface="Calibri" panose="020F0502020204030204" pitchFamily="34" charset="0"/>
              </a:rPr>
              <a:t>Yet, Jesus is a Master like none other. He taught:</a:t>
            </a:r>
          </a:p>
          <a:p>
            <a:pPr marL="0" indent="0" algn="ctr">
              <a:buNone/>
            </a:pPr>
            <a:r>
              <a:rPr lang="en-US" sz="2400" i="1" dirty="0">
                <a:latin typeface="Verdana" panose="020B0604030504040204" pitchFamily="34" charset="0"/>
                <a:ea typeface="Verdana" panose="020B0604030504040204" pitchFamily="34" charset="0"/>
                <a:cs typeface="Calibri" panose="020F0502020204030204" pitchFamily="34" charset="0"/>
              </a:rPr>
              <a:t>“For even the Son of Man did not come to be served, but to serve, and to give His life a ransom for many.”</a:t>
            </a:r>
            <a:r>
              <a:rPr lang="en-US" sz="2400" dirty="0">
                <a:latin typeface="Verdana" panose="020B0604030504040204" pitchFamily="34" charset="0"/>
                <a:ea typeface="Verdana" panose="020B0604030504040204" pitchFamily="34" charset="0"/>
                <a:cs typeface="Calibri" panose="020F0502020204030204" pitchFamily="34" charset="0"/>
              </a:rPr>
              <a:t> </a:t>
            </a:r>
            <a:r>
              <a:rPr lang="en-US" sz="2400" b="1" dirty="0">
                <a:solidFill>
                  <a:srgbClr val="FF0000"/>
                </a:solidFill>
                <a:latin typeface="Verdana" panose="020B0604030504040204" pitchFamily="34" charset="0"/>
                <a:ea typeface="Verdana" panose="020B0604030504040204" pitchFamily="34" charset="0"/>
                <a:cs typeface="Calibri" panose="020F0502020204030204" pitchFamily="34" charset="0"/>
              </a:rPr>
              <a:t>(Mark 10:45)</a:t>
            </a:r>
          </a:p>
          <a:p>
            <a:pPr marL="0" indent="0" algn="ctr">
              <a:buNone/>
            </a:pPr>
            <a:r>
              <a:rPr lang="en-US" sz="2400" i="1" dirty="0">
                <a:latin typeface="Verdana" panose="020B0604030504040204" pitchFamily="34" charset="0"/>
                <a:ea typeface="Verdana" panose="020B0604030504040204" pitchFamily="34" charset="0"/>
              </a:rPr>
              <a:t>“And He said to them, ‘The kings of the Gentiles lord it over them; and those who have authority over them are called “Benefactors.” But it is not this way with you, but the one who is the greatest among you must become like the youngest, and the leader like the servant. For who is greater, the one who reclines at the table or the one who serves? Is it not the one who reclines at the table? But I am among you as the one who serves.’” </a:t>
            </a:r>
            <a:r>
              <a:rPr lang="en-US" sz="2400" b="1" dirty="0">
                <a:solidFill>
                  <a:srgbClr val="FF0000"/>
                </a:solidFill>
                <a:latin typeface="Verdana" panose="020B0604030504040204" pitchFamily="34" charset="0"/>
                <a:ea typeface="Verdana" panose="020B0604030504040204" pitchFamily="34" charset="0"/>
              </a:rPr>
              <a:t>(Luke 22:25-27)</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1883192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lnSpcReduction="10000"/>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Master</a:t>
            </a:r>
            <a:r>
              <a:rPr lang="en-US" sz="3200" dirty="0">
                <a:latin typeface="Verdana" panose="020B0604030504040204" pitchFamily="34" charset="0"/>
                <a:ea typeface="Verdana" panose="020B0604030504040204" pitchFamily="34" charset="0"/>
              </a:rPr>
              <a:t> and the </a:t>
            </a:r>
            <a:r>
              <a:rPr lang="en-US" sz="3200" b="1" dirty="0">
                <a:solidFill>
                  <a:srgbClr val="00B050"/>
                </a:solidFill>
                <a:latin typeface="Verdana" panose="020B0604030504040204" pitchFamily="34" charset="0"/>
                <a:ea typeface="Verdana" panose="020B0604030504040204" pitchFamily="34" charset="0"/>
              </a:rPr>
              <a:t>Servant</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Jesus came to earth to serve, teaching humanity how to live in godliness, and sacrificing Himself bodily for the sins of mankind. All of His service toward man was in submission to the will of His own Father, which is why His disciples referred to Him this way in prayer:</a:t>
            </a:r>
          </a:p>
          <a:p>
            <a:pPr marL="0" indent="0">
              <a:buNone/>
            </a:pPr>
            <a:endParaRPr lang="en-US" sz="2400" dirty="0">
              <a:latin typeface="Verdana" panose="020B0604030504040204" pitchFamily="34" charset="0"/>
              <a:ea typeface="Verdana" panose="020B0604030504040204" pitchFamily="34" charset="0"/>
            </a:endParaRPr>
          </a:p>
          <a:p>
            <a:pPr marL="0" indent="0" algn="ctr">
              <a:buNone/>
            </a:pPr>
            <a:r>
              <a:rPr lang="en-US" sz="2400" i="1" dirty="0">
                <a:latin typeface="Verdana" panose="020B0604030504040204" pitchFamily="34" charset="0"/>
                <a:ea typeface="Verdana" panose="020B0604030504040204" pitchFamily="34" charset="0"/>
              </a:rPr>
              <a:t>“For truly in this city there were gathered together against Your holy servant Jesus, whom You anointed, both Herod and Pontius Pilate, along with the Gentiles and the peoples of Israel …”</a:t>
            </a:r>
            <a:br>
              <a:rPr lang="en-US" sz="2400" i="1" dirty="0">
                <a:latin typeface="Verdana" panose="020B0604030504040204" pitchFamily="34" charset="0"/>
                <a:ea typeface="Verdana" panose="020B0604030504040204" pitchFamily="34" charset="0"/>
              </a:rPr>
            </a:br>
            <a:r>
              <a:rPr lang="en-US" sz="2400" b="1" dirty="0">
                <a:solidFill>
                  <a:srgbClr val="FF0000"/>
                </a:solidFill>
                <a:latin typeface="Verdana" panose="020B0604030504040204" pitchFamily="34" charset="0"/>
                <a:ea typeface="Verdana" panose="020B0604030504040204" pitchFamily="34" charset="0"/>
              </a:rPr>
              <a:t>(Acts 4:27)</a:t>
            </a:r>
          </a:p>
          <a:p>
            <a:pPr marL="0" indent="0" algn="ctr">
              <a:buNone/>
            </a:pPr>
            <a:r>
              <a:rPr lang="en-US" sz="2400" i="1" dirty="0">
                <a:latin typeface="Verdana" panose="020B0604030504040204" pitchFamily="34" charset="0"/>
                <a:ea typeface="Verdana" panose="020B0604030504040204" pitchFamily="34" charset="0"/>
              </a:rPr>
              <a:t>“… while You extend Your hand to heal, and signs and wonders take place through the name of Your holy servant Jesus.” </a:t>
            </a:r>
            <a:r>
              <a:rPr lang="en-US" sz="2400" b="1" dirty="0">
                <a:solidFill>
                  <a:srgbClr val="FF0000"/>
                </a:solidFill>
                <a:latin typeface="Verdana" panose="020B0604030504040204" pitchFamily="34" charset="0"/>
                <a:ea typeface="Verdana" panose="020B0604030504040204" pitchFamily="34" charset="0"/>
              </a:rPr>
              <a:t>(Acts 4:30)</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243461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Advocate</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Judge</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He is our Advocate, our representative before the Father.</a:t>
            </a:r>
          </a:p>
          <a:p>
            <a:pPr marL="0" indent="0" algn="ctr">
              <a:buNone/>
            </a:pPr>
            <a:r>
              <a:rPr lang="en-US" sz="2400" i="1" dirty="0">
                <a:latin typeface="Verdana" panose="020B0604030504040204" pitchFamily="34" charset="0"/>
                <a:ea typeface="Verdana" panose="020B0604030504040204" pitchFamily="34" charset="0"/>
              </a:rPr>
              <a:t>“My little children, I am writing these things to you so that you may not sin. And if anyone sins, we have an Advocate with the Father, Jesus Christ the righteous …” </a:t>
            </a:r>
            <a:r>
              <a:rPr lang="en-US" sz="2400" b="1" dirty="0">
                <a:solidFill>
                  <a:srgbClr val="FF0000"/>
                </a:solidFill>
                <a:latin typeface="Verdana" panose="020B0604030504040204" pitchFamily="34" charset="0"/>
                <a:ea typeface="Verdana" panose="020B0604030504040204" pitchFamily="34" charset="0"/>
              </a:rPr>
              <a:t>(1 John 2:1)</a:t>
            </a:r>
          </a:p>
          <a:p>
            <a:pPr marL="0" indent="0" algn="ctr">
              <a:buNone/>
            </a:pPr>
            <a:endParaRPr lang="en-US" sz="2400" i="1" dirty="0">
              <a:latin typeface="Verdana" panose="020B0604030504040204" pitchFamily="34" charset="0"/>
              <a:ea typeface="Verdana" panose="020B0604030504040204" pitchFamily="34" charset="0"/>
            </a:endParaRPr>
          </a:p>
          <a:p>
            <a:pPr marL="0" indent="0" algn="ctr">
              <a:buNone/>
            </a:pPr>
            <a:r>
              <a:rPr lang="en-US" sz="2400" i="1" dirty="0">
                <a:latin typeface="Verdana" panose="020B0604030504040204" pitchFamily="34" charset="0"/>
                <a:ea typeface="Verdana" panose="020B0604030504040204" pitchFamily="34" charset="0"/>
              </a:rPr>
              <a:t>“Who will bring a charge against God’s elect? God is the one who justifies; who is the one who condemns? Christ Jesus is He who died, yes, rather who was raised, who is at the right hand of God, who also intercedes for us.” </a:t>
            </a:r>
            <a:r>
              <a:rPr lang="en-US" sz="2400" b="1" dirty="0">
                <a:solidFill>
                  <a:srgbClr val="FF0000"/>
                </a:solidFill>
                <a:latin typeface="Verdana" panose="020B0604030504040204" pitchFamily="34" charset="0"/>
                <a:ea typeface="Verdana" panose="020B0604030504040204" pitchFamily="34" charset="0"/>
              </a:rPr>
              <a:t>(Romans 8:33-34)</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284825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579387"/>
          </a:xfrm>
        </p:spPr>
        <p:txBody>
          <a:bodyPr>
            <a:normAutofit/>
          </a:bodyPr>
          <a:lstStyle/>
          <a:p>
            <a:r>
              <a:rPr lang="en-US" sz="2800" dirty="0">
                <a:latin typeface="Verdana" panose="020B0604030504040204" pitchFamily="34" charset="0"/>
                <a:ea typeface="Verdana" panose="020B0604030504040204" pitchFamily="34" charset="0"/>
              </a:rPr>
              <a:t>Many descriptions of the identity of Jesus Christ are revealed in Scripture. </a:t>
            </a:r>
          </a:p>
          <a:p>
            <a:r>
              <a:rPr lang="en-US" sz="2800" dirty="0">
                <a:latin typeface="Verdana" panose="020B0604030504040204" pitchFamily="34" charset="0"/>
                <a:ea typeface="Verdana" panose="020B0604030504040204" pitchFamily="34" charset="0"/>
              </a:rPr>
              <a:t>Several of them seem to contradict one another, superficially, but actually do one of two things (perhaps both): </a:t>
            </a:r>
          </a:p>
          <a:p>
            <a:pPr marL="0" indent="0">
              <a:buNone/>
            </a:pPr>
            <a:endParaRPr lang="en-US" sz="2800" dirty="0">
              <a:latin typeface="Verdana" panose="020B0604030504040204" pitchFamily="34" charset="0"/>
              <a:ea typeface="Verdana" panose="020B0604030504040204" pitchFamily="34" charset="0"/>
            </a:endParaRPr>
          </a:p>
          <a:p>
            <a:pPr marL="514350" indent="-514350">
              <a:buFont typeface="+mj-lt"/>
              <a:buAutoNum type="arabicPeriod"/>
            </a:pPr>
            <a:r>
              <a:rPr lang="en-US" sz="2800" dirty="0">
                <a:latin typeface="Verdana" panose="020B0604030504040204" pitchFamily="34" charset="0"/>
                <a:ea typeface="Verdana" panose="020B0604030504040204" pitchFamily="34" charset="0"/>
              </a:rPr>
              <a:t>They are paradoxes, revealing the enormity of whom the Anointed One is</a:t>
            </a:r>
          </a:p>
          <a:p>
            <a:pPr marL="514350" indent="-514350">
              <a:buFont typeface="+mj-lt"/>
              <a:buAutoNum type="arabicPeriod"/>
            </a:pPr>
            <a:r>
              <a:rPr lang="en-US" sz="2800" dirty="0">
                <a:latin typeface="Verdana" panose="020B0604030504040204" pitchFamily="34" charset="0"/>
                <a:ea typeface="Verdana" panose="020B0604030504040204" pitchFamily="34" charset="0"/>
              </a:rPr>
              <a:t>They simply indicate that analogies are not intended to be taken further than their context.</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54690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Advocate</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Judge</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In a courtroom, the work of advocacy falls on an attorney who intercedes for the accused before the judge.</a:t>
            </a:r>
          </a:p>
          <a:p>
            <a:pPr marL="0" indent="0" algn="ctr">
              <a:buNone/>
            </a:pPr>
            <a:r>
              <a:rPr lang="en-US" sz="2400" i="1" dirty="0">
                <a:latin typeface="Verdana" panose="020B0604030504040204" pitchFamily="34" charset="0"/>
                <a:ea typeface="Verdana" panose="020B0604030504040204" pitchFamily="34" charset="0"/>
              </a:rPr>
              <a:t>“Therefore He is able also to save forever those who draw near to God through Him, since He always lives to make intercession for them.” </a:t>
            </a:r>
            <a:r>
              <a:rPr lang="en-US" sz="2400" b="1" dirty="0">
                <a:solidFill>
                  <a:srgbClr val="FF0000"/>
                </a:solidFill>
                <a:latin typeface="Verdana" panose="020B0604030504040204" pitchFamily="34" charset="0"/>
                <a:ea typeface="Verdana" panose="020B0604030504040204" pitchFamily="34" charset="0"/>
              </a:rPr>
              <a:t>(Hebrews 7:25)</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In a situation of apparent bias that would require any other jurist to recuse himself, Jesus is not only the Advocate, but also the Judge.</a:t>
            </a:r>
          </a:p>
          <a:p>
            <a:pPr marL="0" indent="0" algn="ctr">
              <a:buNone/>
            </a:pPr>
            <a:r>
              <a:rPr lang="en-US" sz="2400" i="1" dirty="0">
                <a:latin typeface="Verdana" panose="020B0604030504040204" pitchFamily="34" charset="0"/>
                <a:ea typeface="Verdana" panose="020B0604030504040204" pitchFamily="34" charset="0"/>
              </a:rPr>
              <a:t>“For not even the Father judges anyone, but He has given all judgment to the Son …” </a:t>
            </a:r>
            <a:r>
              <a:rPr lang="en-US" sz="2400" b="1" dirty="0">
                <a:solidFill>
                  <a:srgbClr val="FF0000"/>
                </a:solidFill>
                <a:latin typeface="Verdana" panose="020B0604030504040204" pitchFamily="34" charset="0"/>
                <a:ea typeface="Verdana" panose="020B0604030504040204" pitchFamily="34" charset="0"/>
              </a:rPr>
              <a:t>(John 5:22) </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412145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lnSpcReduction="10000"/>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Advocate</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Judge</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We will be judged by the Word, Who is Christ.</a:t>
            </a:r>
          </a:p>
          <a:p>
            <a:pPr marL="0" indent="0" algn="ctr">
              <a:buNone/>
            </a:pPr>
            <a:r>
              <a:rPr lang="en-US" sz="2400" i="1" dirty="0">
                <a:latin typeface="Verdana" panose="020B0604030504040204" pitchFamily="34" charset="0"/>
                <a:ea typeface="Verdana" panose="020B0604030504040204" pitchFamily="34" charset="0"/>
              </a:rPr>
              <a:t>“In the beginning was the Word, and the Word was with God, and the Word was God.” </a:t>
            </a:r>
            <a:r>
              <a:rPr lang="en-US" sz="2400" b="1" dirty="0">
                <a:solidFill>
                  <a:srgbClr val="FF0000"/>
                </a:solidFill>
                <a:latin typeface="Verdana" panose="020B0604030504040204" pitchFamily="34" charset="0"/>
                <a:ea typeface="Verdana" panose="020B0604030504040204" pitchFamily="34" charset="0"/>
              </a:rPr>
              <a:t>(John 1:1)</a:t>
            </a:r>
          </a:p>
          <a:p>
            <a:pPr marL="0" indent="0" algn="ctr">
              <a:buNone/>
            </a:pPr>
            <a:endParaRPr lang="en-US" sz="2400" i="1" dirty="0">
              <a:latin typeface="Verdana" panose="020B0604030504040204" pitchFamily="34" charset="0"/>
              <a:ea typeface="Verdana" panose="020B0604030504040204" pitchFamily="34" charset="0"/>
            </a:endParaRPr>
          </a:p>
          <a:p>
            <a:pPr marL="0" indent="0" algn="ctr">
              <a:buNone/>
            </a:pPr>
            <a:r>
              <a:rPr lang="en-US" sz="2400" i="1" dirty="0">
                <a:latin typeface="Verdana" panose="020B0604030504040204" pitchFamily="34" charset="0"/>
                <a:ea typeface="Verdana" panose="020B0604030504040204" pitchFamily="34" charset="0"/>
              </a:rPr>
              <a:t>“And the Word became flesh, and dwelt among us, and we saw His glory, glory as of the only begotten from the Father, full of grace and truth.” </a:t>
            </a:r>
            <a:br>
              <a:rPr lang="en-US" sz="2400" i="1" dirty="0">
                <a:latin typeface="Verdana" panose="020B0604030504040204" pitchFamily="34" charset="0"/>
                <a:ea typeface="Verdana" panose="020B0604030504040204" pitchFamily="34" charset="0"/>
              </a:rPr>
            </a:br>
            <a:r>
              <a:rPr lang="en-US" sz="2400" b="1" dirty="0">
                <a:solidFill>
                  <a:srgbClr val="FF0000"/>
                </a:solidFill>
                <a:latin typeface="Verdana" panose="020B0604030504040204" pitchFamily="34" charset="0"/>
                <a:ea typeface="Verdana" panose="020B0604030504040204" pitchFamily="34" charset="0"/>
              </a:rPr>
              <a:t>(John 1:14)</a:t>
            </a:r>
          </a:p>
          <a:p>
            <a:pPr marL="0" indent="0" algn="ctr">
              <a:buNone/>
            </a:pPr>
            <a:endParaRPr lang="en-US" sz="2400" i="1" dirty="0">
              <a:latin typeface="Verdana" panose="020B0604030504040204" pitchFamily="34" charset="0"/>
              <a:ea typeface="Verdana" panose="020B0604030504040204" pitchFamily="34" charset="0"/>
            </a:endParaRPr>
          </a:p>
          <a:p>
            <a:pPr marL="0" indent="0" algn="ctr">
              <a:buNone/>
            </a:pPr>
            <a:r>
              <a:rPr lang="en-US" sz="2400" i="1" dirty="0">
                <a:latin typeface="Verdana" panose="020B0604030504040204" pitchFamily="34" charset="0"/>
                <a:ea typeface="Verdana" panose="020B0604030504040204" pitchFamily="34" charset="0"/>
              </a:rPr>
              <a:t>“He who rejects Me and does not receive My sayings, has one who judges him; the word I spoke is what will judge him at the last day.” </a:t>
            </a:r>
            <a:br>
              <a:rPr lang="en-US" sz="2400" i="1" dirty="0">
                <a:latin typeface="Verdana" panose="020B0604030504040204" pitchFamily="34" charset="0"/>
                <a:ea typeface="Verdana" panose="020B0604030504040204" pitchFamily="34" charset="0"/>
              </a:rPr>
            </a:br>
            <a:r>
              <a:rPr lang="en-US" sz="2400" b="1" dirty="0">
                <a:solidFill>
                  <a:srgbClr val="FF0000"/>
                </a:solidFill>
                <a:latin typeface="Verdana" panose="020B0604030504040204" pitchFamily="34" charset="0"/>
                <a:ea typeface="Verdana" panose="020B0604030504040204" pitchFamily="34" charset="0"/>
              </a:rPr>
              <a:t>(John 12:48)</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1623452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1000"/>
                                        <p:tgtEl>
                                          <p:spTgt spid="3">
                                            <p:txEl>
                                              <p:pRg st="7" end="7"/>
                                            </p:txEl>
                                          </p:spTgt>
                                        </p:tgtEl>
                                      </p:cBhvr>
                                    </p:animEffect>
                                    <p:anim calcmode="lin" valueType="num">
                                      <p:cBhvr>
                                        <p:cTn id="2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Advocate</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Judge</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Indeed, Christ will be our Judge.</a:t>
            </a:r>
          </a:p>
          <a:p>
            <a:pPr marL="0" indent="0" algn="ctr">
              <a:buNone/>
            </a:pPr>
            <a:endParaRPr lang="en-US" sz="2400" i="1" dirty="0">
              <a:latin typeface="Verdana" panose="020B0604030504040204" pitchFamily="34" charset="0"/>
              <a:ea typeface="Verdana" panose="020B0604030504040204" pitchFamily="34" charset="0"/>
            </a:endParaRPr>
          </a:p>
          <a:p>
            <a:pPr marL="0" indent="0" algn="ctr">
              <a:buNone/>
            </a:pPr>
            <a:r>
              <a:rPr lang="en-US" sz="2400" i="1" dirty="0">
                <a:latin typeface="Verdana" panose="020B0604030504040204" pitchFamily="34" charset="0"/>
                <a:ea typeface="Verdana" panose="020B0604030504040204" pitchFamily="34" charset="0"/>
              </a:rPr>
              <a:t>“</a:t>
            </a:r>
            <a:r>
              <a:rPr lang="en-US" sz="2800" i="1" dirty="0">
                <a:latin typeface="Verdana" panose="020B0604030504040204" pitchFamily="34" charset="0"/>
                <a:ea typeface="Verdana" panose="020B0604030504040204" pitchFamily="34" charset="0"/>
              </a:rPr>
              <a:t>For we must all appear before the judgment seat of Christ, so that each one may be recompensed for his deeds in the body, according to what he has done, whether good or bad.” </a:t>
            </a:r>
            <a:r>
              <a:rPr lang="en-US" sz="2800" b="1" dirty="0">
                <a:solidFill>
                  <a:srgbClr val="FF0000"/>
                </a:solidFill>
                <a:latin typeface="Verdana" panose="020B0604030504040204" pitchFamily="34" charset="0"/>
                <a:ea typeface="Verdana" panose="020B0604030504040204" pitchFamily="34" charset="0"/>
              </a:rPr>
              <a:t>(2 Corinthians 5:10)</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395525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Brother</a:t>
            </a:r>
            <a:r>
              <a:rPr lang="en-US" sz="3200" dirty="0">
                <a:latin typeface="Verdana" panose="020B0604030504040204" pitchFamily="34" charset="0"/>
                <a:ea typeface="Verdana" panose="020B0604030504040204" pitchFamily="34" charset="0"/>
              </a:rPr>
              <a:t> and </a:t>
            </a:r>
            <a:r>
              <a:rPr lang="en-US" sz="3200" b="1" dirty="0">
                <a:solidFill>
                  <a:srgbClr val="00B050"/>
                </a:solidFill>
                <a:latin typeface="Verdana" panose="020B0604030504040204" pitchFamily="34" charset="0"/>
                <a:ea typeface="Verdana" panose="020B0604030504040204" pitchFamily="34" charset="0"/>
              </a:rPr>
              <a:t>Father</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Christ is brother to all the saved insomuch as there is shared submission to the heavenly Father.</a:t>
            </a:r>
          </a:p>
          <a:p>
            <a:pPr marL="0" indent="0" algn="ctr">
              <a:buNone/>
            </a:pPr>
            <a:r>
              <a:rPr lang="en-US" sz="2400" i="1" dirty="0">
                <a:latin typeface="Verdana" panose="020B0604030504040204" pitchFamily="34" charset="0"/>
                <a:ea typeface="Verdana" panose="020B0604030504040204" pitchFamily="34" charset="0"/>
              </a:rPr>
              <a:t>“The King will answer and say to them, ‘Truly I say to you, to the extent that you did it to one of these brothers of Mine, even the least of them, you did it to Me.’” </a:t>
            </a:r>
            <a:r>
              <a:rPr lang="en-US" sz="2400" b="1" dirty="0">
                <a:solidFill>
                  <a:srgbClr val="FF0000"/>
                </a:solidFill>
                <a:latin typeface="Verdana" panose="020B0604030504040204" pitchFamily="34" charset="0"/>
                <a:ea typeface="Verdana" panose="020B0604030504040204" pitchFamily="34" charset="0"/>
              </a:rPr>
              <a:t>(Matthew 25:40) </a:t>
            </a:r>
            <a:r>
              <a:rPr lang="en-US" sz="2400" dirty="0">
                <a:latin typeface="Verdana" panose="020B0604030504040204" pitchFamily="34" charset="0"/>
                <a:ea typeface="Verdana" panose="020B0604030504040204" pitchFamily="34" charset="0"/>
              </a:rPr>
              <a:t>(cf. John 20:17)</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He claimed a brotherly relationship with all those who obey His Father.</a:t>
            </a:r>
          </a:p>
          <a:p>
            <a:pPr marL="0" indent="0" algn="ctr">
              <a:buNone/>
            </a:pPr>
            <a:r>
              <a:rPr lang="en-US" sz="2400" i="1" dirty="0">
                <a:latin typeface="Verdana" panose="020B0604030504040204" pitchFamily="34" charset="0"/>
                <a:ea typeface="Verdana" panose="020B0604030504040204" pitchFamily="34" charset="0"/>
              </a:rPr>
              <a:t>“For whoever does the will of My Father who is in heaven, he is My brother and sister and mother.”</a:t>
            </a:r>
            <a:br>
              <a:rPr lang="en-US" sz="2400" i="1" dirty="0">
                <a:latin typeface="Verdana" panose="020B0604030504040204" pitchFamily="34" charset="0"/>
                <a:ea typeface="Verdana" panose="020B0604030504040204" pitchFamily="34" charset="0"/>
              </a:rPr>
            </a:br>
            <a:r>
              <a:rPr lang="en-US" sz="2400" b="1" dirty="0">
                <a:solidFill>
                  <a:srgbClr val="FF0000"/>
                </a:solidFill>
                <a:latin typeface="Verdana" panose="020B0604030504040204" pitchFamily="34" charset="0"/>
                <a:ea typeface="Verdana" panose="020B0604030504040204" pitchFamily="34" charset="0"/>
              </a:rPr>
              <a:t>(Matthew 12:50)</a:t>
            </a:r>
            <a:endParaRPr lang="en-US" sz="2400" b="1" i="1" dirty="0">
              <a:solidFill>
                <a:srgbClr val="FF0000"/>
              </a:solidFill>
              <a:latin typeface="Verdana" panose="020B0604030504040204" pitchFamily="34" charset="0"/>
              <a:ea typeface="Verdana" panose="020B0604030504040204" pitchFamily="34" charset="0"/>
            </a:endParaRP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17319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Brother</a:t>
            </a:r>
            <a:r>
              <a:rPr lang="en-US" sz="3200" dirty="0">
                <a:latin typeface="Verdana" panose="020B0604030504040204" pitchFamily="34" charset="0"/>
                <a:ea typeface="Verdana" panose="020B0604030504040204" pitchFamily="34" charset="0"/>
              </a:rPr>
              <a:t> and </a:t>
            </a:r>
            <a:r>
              <a:rPr lang="en-US" sz="3200" b="1" dirty="0">
                <a:solidFill>
                  <a:srgbClr val="00B050"/>
                </a:solidFill>
                <a:latin typeface="Verdana" panose="020B0604030504040204" pitchFamily="34" charset="0"/>
                <a:ea typeface="Verdana" panose="020B0604030504040204" pitchFamily="34" charset="0"/>
              </a:rPr>
              <a:t>Father</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Through His incarnation, He is in brotherhood with all mankind.</a:t>
            </a:r>
          </a:p>
          <a:p>
            <a:pPr marL="0" indent="0" algn="ctr">
              <a:buNone/>
            </a:pPr>
            <a:r>
              <a:rPr lang="en-US" sz="2400" i="1" dirty="0">
                <a:latin typeface="Verdana" panose="020B0604030504040204" pitchFamily="34" charset="0"/>
                <a:ea typeface="Verdana" panose="020B0604030504040204" pitchFamily="34" charset="0"/>
              </a:rPr>
              <a:t>“Therefore, He had to be made like His brethren in all things, so that He might become a merciful and faithful high priest in things pertaining to God, to make propitiation for the sins of the people. For since He Himself was tempted in that which He has suffered, He is able to come to the aid of those who are tempted.” </a:t>
            </a:r>
            <a:r>
              <a:rPr lang="en-US" sz="2400" b="1" dirty="0">
                <a:solidFill>
                  <a:srgbClr val="FF0000"/>
                </a:solidFill>
                <a:latin typeface="Verdana" panose="020B0604030504040204" pitchFamily="34" charset="0"/>
                <a:ea typeface="Verdana" panose="020B0604030504040204" pitchFamily="34" charset="0"/>
              </a:rPr>
              <a:t>(Hebrews 2:17-18)</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4259457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Brother</a:t>
            </a:r>
            <a:r>
              <a:rPr lang="en-US" sz="3200" dirty="0">
                <a:latin typeface="Verdana" panose="020B0604030504040204" pitchFamily="34" charset="0"/>
                <a:ea typeface="Verdana" panose="020B0604030504040204" pitchFamily="34" charset="0"/>
              </a:rPr>
              <a:t> and </a:t>
            </a:r>
            <a:r>
              <a:rPr lang="en-US" sz="3200" b="1" dirty="0">
                <a:solidFill>
                  <a:srgbClr val="00B050"/>
                </a:solidFill>
                <a:latin typeface="Verdana" panose="020B0604030504040204" pitchFamily="34" charset="0"/>
                <a:ea typeface="Verdana" panose="020B0604030504040204" pitchFamily="34" charset="0"/>
              </a:rPr>
              <a:t>Father</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As the </a:t>
            </a:r>
            <a:r>
              <a:rPr lang="en-US" sz="2400" dirty="0" err="1">
                <a:latin typeface="Verdana" panose="020B0604030504040204" pitchFamily="34" charset="0"/>
                <a:ea typeface="Verdana" panose="020B0604030504040204" pitchFamily="34" charset="0"/>
              </a:rPr>
              <a:t>firstfruits</a:t>
            </a:r>
            <a:r>
              <a:rPr lang="en-US" sz="2400" dirty="0">
                <a:latin typeface="Verdana" panose="020B0604030504040204" pitchFamily="34" charset="0"/>
                <a:ea typeface="Verdana" panose="020B0604030504040204" pitchFamily="34" charset="0"/>
              </a:rPr>
              <a:t> of the resurrection, Jesus is also “the firstborn among many brethren.” </a:t>
            </a:r>
          </a:p>
          <a:p>
            <a:pPr marL="0" indent="0" algn="ctr">
              <a:buNone/>
            </a:pPr>
            <a:endParaRPr lang="en-US" sz="2400" i="1" dirty="0">
              <a:latin typeface="Verdana" panose="020B0604030504040204" pitchFamily="34" charset="0"/>
              <a:ea typeface="Verdana" panose="020B0604030504040204" pitchFamily="34" charset="0"/>
            </a:endParaRPr>
          </a:p>
          <a:p>
            <a:pPr marL="0" indent="0" algn="ctr">
              <a:buNone/>
            </a:pPr>
            <a:r>
              <a:rPr lang="en-US" sz="2400" i="1" dirty="0">
                <a:latin typeface="Verdana" panose="020B0604030504040204" pitchFamily="34" charset="0"/>
                <a:ea typeface="Verdana" panose="020B0604030504040204" pitchFamily="34" charset="0"/>
              </a:rPr>
              <a:t>“For those whom He foreknew, He also predestined to become conformed to the image of His Son, so that He would be the firstborn among many brethren …” </a:t>
            </a:r>
            <a:r>
              <a:rPr lang="en-US" sz="2400" b="1" dirty="0">
                <a:solidFill>
                  <a:srgbClr val="FF0000"/>
                </a:solidFill>
                <a:latin typeface="Verdana" panose="020B0604030504040204" pitchFamily="34" charset="0"/>
                <a:ea typeface="Verdana" panose="020B0604030504040204" pitchFamily="34" charset="0"/>
              </a:rPr>
              <a:t>(Romans 8:29)</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255618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lnSpcReduction="10000"/>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Brother</a:t>
            </a:r>
            <a:r>
              <a:rPr lang="en-US" sz="3200" dirty="0">
                <a:latin typeface="Verdana" panose="020B0604030504040204" pitchFamily="34" charset="0"/>
                <a:ea typeface="Verdana" panose="020B0604030504040204" pitchFamily="34" charset="0"/>
              </a:rPr>
              <a:t> and </a:t>
            </a:r>
            <a:r>
              <a:rPr lang="en-US" sz="3200" b="1" dirty="0">
                <a:solidFill>
                  <a:srgbClr val="00B050"/>
                </a:solidFill>
                <a:latin typeface="Verdana" panose="020B0604030504040204" pitchFamily="34" charset="0"/>
                <a:ea typeface="Verdana" panose="020B0604030504040204" pitchFamily="34" charset="0"/>
              </a:rPr>
              <a:t>Father</a:t>
            </a:r>
            <a:r>
              <a:rPr lang="en-US" sz="3200" dirty="0">
                <a:latin typeface="Verdana" panose="020B0604030504040204" pitchFamily="34" charset="0"/>
                <a:ea typeface="Verdana" panose="020B0604030504040204" pitchFamily="34" charset="0"/>
              </a:rPr>
              <a:t>! </a:t>
            </a:r>
          </a:p>
          <a:p>
            <a:pPr marL="0" indent="0">
              <a:buNone/>
            </a:pPr>
            <a:endParaRPr lang="en-US" sz="2400" dirty="0">
              <a:latin typeface="Verdana" panose="020B0604030504040204" pitchFamily="34" charset="0"/>
              <a:ea typeface="Verdana" panose="020B0604030504040204" pitchFamily="34" charset="0"/>
            </a:endParaRPr>
          </a:p>
          <a:p>
            <a:r>
              <a:rPr lang="en-US" sz="2400" dirty="0">
                <a:effectLst/>
                <a:latin typeface="Verdana" panose="020B0604030504040204" pitchFamily="34" charset="0"/>
                <a:ea typeface="Calibri" panose="020F0502020204030204" pitchFamily="34" charset="0"/>
                <a:cs typeface="Calibri" panose="020F0502020204030204" pitchFamily="34" charset="0"/>
              </a:rPr>
              <a:t>He is more than the brother of the saved, though. He is also “Eternal Father” according to a Messianic prophecy from the prophet Isaiah.</a:t>
            </a:r>
          </a:p>
          <a:p>
            <a:pPr marL="0" indent="0" algn="ctr">
              <a:buNone/>
            </a:pPr>
            <a:endParaRPr lang="en-US" sz="2400" dirty="0">
              <a:effectLst/>
              <a:latin typeface="Verdana" panose="020B0604030504040204" pitchFamily="34" charset="0"/>
              <a:ea typeface="Calibri" panose="020F0502020204030204" pitchFamily="34" charset="0"/>
              <a:cs typeface="Calibri" panose="020F0502020204030204" pitchFamily="34" charset="0"/>
            </a:endParaRPr>
          </a:p>
          <a:p>
            <a:pPr marL="0" indent="0" algn="ctr">
              <a:buNone/>
            </a:pPr>
            <a:r>
              <a:rPr lang="en-US" sz="2400" dirty="0">
                <a:effectLst/>
                <a:latin typeface="Verdana" panose="020B0604030504040204" pitchFamily="34" charset="0"/>
                <a:ea typeface="Calibri" panose="020F0502020204030204" pitchFamily="34" charset="0"/>
                <a:cs typeface="Calibri" panose="020F0502020204030204" pitchFamily="34" charset="0"/>
              </a:rPr>
              <a:t> </a:t>
            </a:r>
            <a:r>
              <a:rPr lang="en-US" sz="2400" i="1" dirty="0">
                <a:effectLst/>
                <a:latin typeface="Verdana" panose="020B0604030504040204" pitchFamily="34" charset="0"/>
                <a:ea typeface="Calibri" panose="020F0502020204030204" pitchFamily="34" charset="0"/>
                <a:cs typeface="Calibri" panose="020F0502020204030204" pitchFamily="34" charset="0"/>
              </a:rPr>
              <a:t>“For a child will be born to us, a son will be given to us; and the government will rest on His shoulders; and His name will be called Wonderful Counselor, Mighty God, Eternal Father, Prince of Peace.”</a:t>
            </a:r>
            <a:br>
              <a:rPr lang="en-US" sz="2400" dirty="0">
                <a:effectLst/>
                <a:latin typeface="Verdana" panose="020B0604030504040204" pitchFamily="34" charset="0"/>
                <a:ea typeface="Calibri" panose="020F0502020204030204" pitchFamily="34" charset="0"/>
                <a:cs typeface="Calibri" panose="020F0502020204030204" pitchFamily="34" charset="0"/>
              </a:rPr>
            </a:br>
            <a:r>
              <a:rPr lang="en-US" sz="2400" b="1" dirty="0">
                <a:solidFill>
                  <a:srgbClr val="FF0000"/>
                </a:solidFill>
                <a:effectLst/>
                <a:latin typeface="Verdana" panose="020B0604030504040204" pitchFamily="34" charset="0"/>
                <a:ea typeface="Calibri" panose="020F0502020204030204" pitchFamily="34" charset="0"/>
                <a:cs typeface="Calibri" panose="020F0502020204030204" pitchFamily="34" charset="0"/>
              </a:rPr>
              <a:t>(Isaiah 9:6)</a:t>
            </a:r>
            <a:br>
              <a:rPr lang="en-US" sz="1800" dirty="0">
                <a:effectLst/>
                <a:latin typeface="Verdana" panose="020B0604030504040204" pitchFamily="34" charset="0"/>
                <a:ea typeface="Calibri" panose="020F0502020204030204" pitchFamily="34" charset="0"/>
                <a:cs typeface="Calibri" panose="020F0502020204030204" pitchFamily="34" charset="0"/>
              </a:rPr>
            </a:br>
            <a:endParaRPr lang="en-US" sz="2400" i="1" dirty="0">
              <a:latin typeface="Verdana" panose="020B0604030504040204" pitchFamily="34" charset="0"/>
              <a:ea typeface="Verdana" panose="020B0604030504040204" pitchFamily="34" charset="0"/>
            </a:endParaRPr>
          </a:p>
          <a:p>
            <a:r>
              <a:rPr lang="en-US" sz="2400" dirty="0">
                <a:effectLst/>
                <a:latin typeface="Verdana" panose="020B0604030504040204" pitchFamily="34" charset="0"/>
                <a:ea typeface="Calibri" panose="020F0502020204030204" pitchFamily="34" charset="0"/>
                <a:cs typeface="Calibri" panose="020F0502020204030204" pitchFamily="34" charset="0"/>
              </a:rPr>
              <a:t>His paternal position is not a discrepancy, but a different poetic expression of His many roles. He does have a paternal view toward His disciples. </a:t>
            </a:r>
            <a:br>
              <a:rPr lang="en-US" sz="2400" dirty="0">
                <a:effectLst/>
                <a:latin typeface="Verdana" panose="020B0604030504040204" pitchFamily="34" charset="0"/>
                <a:ea typeface="Calibri" panose="020F0502020204030204" pitchFamily="34" charset="0"/>
                <a:cs typeface="Calibri" panose="020F0502020204030204" pitchFamily="34" charset="0"/>
              </a:rPr>
            </a:br>
            <a:br>
              <a:rPr lang="en-US" sz="1800" dirty="0">
                <a:effectLst/>
                <a:latin typeface="Verdana" panose="020B0604030504040204" pitchFamily="34" charset="0"/>
                <a:ea typeface="Calibri" panose="020F0502020204030204" pitchFamily="34" charset="0"/>
                <a:cs typeface="Calibri" panose="020F0502020204030204" pitchFamily="34" charset="0"/>
              </a:rPr>
            </a:br>
            <a:endParaRPr lang="en-US" sz="2400" i="1" dirty="0">
              <a:latin typeface="Verdana" panose="020B0604030504040204" pitchFamily="34" charset="0"/>
              <a:ea typeface="Verdana" panose="020B0604030504040204" pitchFamily="34" charset="0"/>
            </a:endParaRP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334368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128494" y="1099670"/>
            <a:ext cx="8887012" cy="5758330"/>
          </a:xfrm>
        </p:spPr>
        <p:txBody>
          <a:bodyPr>
            <a:normAutofit/>
          </a:bodyPr>
          <a:lstStyle/>
          <a:p>
            <a:r>
              <a:rPr lang="en-US" sz="3000" dirty="0">
                <a:latin typeface="Verdana" panose="020B0604030504040204" pitchFamily="34" charset="0"/>
                <a:ea typeface="Verdana" panose="020B0604030504040204" pitchFamily="34" charset="0"/>
              </a:rPr>
              <a:t>He is the </a:t>
            </a:r>
            <a:r>
              <a:rPr lang="en-US" sz="3000" b="1" dirty="0">
                <a:solidFill>
                  <a:srgbClr val="00B050"/>
                </a:solidFill>
                <a:latin typeface="Verdana" panose="020B0604030504040204" pitchFamily="34" charset="0"/>
                <a:ea typeface="Verdana" panose="020B0604030504040204" pitchFamily="34" charset="0"/>
              </a:rPr>
              <a:t>Son of Man</a:t>
            </a:r>
            <a:r>
              <a:rPr lang="en-US" sz="3000" dirty="0">
                <a:latin typeface="Verdana" panose="020B0604030504040204" pitchFamily="34" charset="0"/>
                <a:ea typeface="Verdana" panose="020B0604030504040204" pitchFamily="34" charset="0"/>
              </a:rPr>
              <a:t> and the </a:t>
            </a:r>
            <a:r>
              <a:rPr lang="en-US" sz="3000" b="1" dirty="0">
                <a:solidFill>
                  <a:srgbClr val="0000FF"/>
                </a:solidFill>
                <a:latin typeface="Verdana" panose="020B0604030504040204" pitchFamily="34" charset="0"/>
                <a:ea typeface="Verdana" panose="020B0604030504040204" pitchFamily="34" charset="0"/>
              </a:rPr>
              <a:t>Son of God</a:t>
            </a:r>
            <a:r>
              <a:rPr lang="en-US" sz="3000" dirty="0">
                <a:latin typeface="Verdana" panose="020B0604030504040204" pitchFamily="34" charset="0"/>
                <a:ea typeface="Verdana" panose="020B0604030504040204" pitchFamily="34" charset="0"/>
              </a:rPr>
              <a:t>!</a:t>
            </a:r>
          </a:p>
          <a:p>
            <a:pPr marL="0" indent="0">
              <a:buNone/>
            </a:pPr>
            <a:endParaRPr lang="en-US" sz="2400" dirty="0">
              <a:effectLst/>
              <a:latin typeface="Verdana" panose="020B0604030504040204" pitchFamily="34" charset="0"/>
              <a:ea typeface="Calibri" panose="020F0502020204030204" pitchFamily="34" charset="0"/>
              <a:cs typeface="Calibri" panose="020F0502020204030204" pitchFamily="34" charset="0"/>
            </a:endParaRPr>
          </a:p>
          <a:p>
            <a:r>
              <a:rPr lang="en-US" sz="2400" dirty="0">
                <a:effectLst/>
                <a:latin typeface="Verdana" panose="020B0604030504040204" pitchFamily="34" charset="0"/>
                <a:ea typeface="Calibri" panose="020F0502020204030204" pitchFamily="34" charset="0"/>
                <a:cs typeface="Calibri" panose="020F0502020204030204" pitchFamily="34" charset="0"/>
              </a:rPr>
              <a:t>He called Himself the “Son of Man”:</a:t>
            </a:r>
          </a:p>
          <a:p>
            <a:pPr marL="0" indent="0" algn="ctr">
              <a:buNone/>
            </a:pPr>
            <a:r>
              <a:rPr lang="en-US" sz="2400" i="1" dirty="0">
                <a:effectLst/>
                <a:latin typeface="Verdana" panose="020B0604030504040204" pitchFamily="34" charset="0"/>
                <a:ea typeface="Calibri" panose="020F0502020204030204" pitchFamily="34" charset="0"/>
                <a:cs typeface="Calibri" panose="020F0502020204030204" pitchFamily="34" charset="0"/>
              </a:rPr>
              <a:t>“‘But so that you may know that the Son of Man has authority on earth to forgive sins’ – then He said to the paralytic, ‘Get up, pick up your bed and go home.’” </a:t>
            </a:r>
            <a:r>
              <a:rPr lang="en-US" sz="2400" b="1" dirty="0">
                <a:solidFill>
                  <a:srgbClr val="FF0000"/>
                </a:solidFill>
                <a:effectLst/>
                <a:latin typeface="Verdana" panose="020B0604030504040204" pitchFamily="34" charset="0"/>
                <a:ea typeface="Calibri" panose="020F0502020204030204" pitchFamily="34" charset="0"/>
                <a:cs typeface="Calibri" panose="020F0502020204030204" pitchFamily="34" charset="0"/>
              </a:rPr>
              <a:t>(Matthew 9:6) </a:t>
            </a:r>
          </a:p>
          <a:p>
            <a:endParaRPr lang="en-US" sz="2400" dirty="0">
              <a:latin typeface="Verdana" panose="020B0604030504040204" pitchFamily="34" charset="0"/>
              <a:ea typeface="Calibri" panose="020F0502020204030204" pitchFamily="34" charset="0"/>
              <a:cs typeface="Calibri" panose="020F0502020204030204" pitchFamily="34" charset="0"/>
            </a:endParaRPr>
          </a:p>
          <a:p>
            <a:r>
              <a:rPr lang="en-US" sz="2400" dirty="0">
                <a:effectLst/>
                <a:latin typeface="Verdana" panose="020B0604030504040204" pitchFamily="34" charset="0"/>
                <a:ea typeface="Calibri" panose="020F0502020204030204" pitchFamily="34" charset="0"/>
                <a:cs typeface="Calibri" panose="020F0502020204030204" pitchFamily="34" charset="0"/>
              </a:rPr>
              <a:t>He called Himself the “Son of God”:</a:t>
            </a:r>
          </a:p>
          <a:p>
            <a:pPr marL="0" indent="0" algn="ctr">
              <a:buNone/>
            </a:pPr>
            <a:r>
              <a:rPr lang="en-US" sz="2400" i="1" dirty="0">
                <a:effectLst/>
                <a:latin typeface="Verdana" panose="020B0604030504040204" pitchFamily="34" charset="0"/>
                <a:ea typeface="Calibri" panose="020F0502020204030204" pitchFamily="34" charset="0"/>
                <a:cs typeface="Calibri" panose="020F0502020204030204" pitchFamily="34" charset="0"/>
              </a:rPr>
              <a:t>“He who believes in Him is not judged; he who does not believe has been judged already, because he has not believed in the name of the only begotten Son of God.” </a:t>
            </a:r>
            <a:r>
              <a:rPr lang="en-US" sz="2400" b="1" dirty="0">
                <a:solidFill>
                  <a:srgbClr val="FF0000"/>
                </a:solidFill>
                <a:effectLst/>
                <a:latin typeface="Verdana" panose="020B0604030504040204" pitchFamily="34" charset="0"/>
                <a:ea typeface="Calibri" panose="020F0502020204030204" pitchFamily="34" charset="0"/>
                <a:cs typeface="Calibri" panose="020F0502020204030204" pitchFamily="34" charset="0"/>
              </a:rPr>
              <a:t>(John 3:18) </a:t>
            </a:r>
            <a:endParaRPr lang="en-US" sz="2400" b="1" dirty="0">
              <a:solidFill>
                <a:srgbClr val="FF0000"/>
              </a:solidFill>
              <a:latin typeface="Verdana" panose="020B0604030504040204" pitchFamily="34" charset="0"/>
              <a:ea typeface="Verdana" panose="020B0604030504040204" pitchFamily="34" charset="0"/>
            </a:endParaRP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1289176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128494" y="1099670"/>
            <a:ext cx="8887012" cy="5758330"/>
          </a:xfrm>
        </p:spPr>
        <p:txBody>
          <a:bodyPr>
            <a:normAutofit lnSpcReduction="10000"/>
          </a:bodyPr>
          <a:lstStyle/>
          <a:p>
            <a:r>
              <a:rPr lang="en-US" sz="3000" dirty="0">
                <a:latin typeface="Verdana" panose="020B0604030504040204" pitchFamily="34" charset="0"/>
                <a:ea typeface="Verdana" panose="020B0604030504040204" pitchFamily="34" charset="0"/>
              </a:rPr>
              <a:t>He is the </a:t>
            </a:r>
            <a:r>
              <a:rPr lang="en-US" sz="3000" b="1" dirty="0">
                <a:solidFill>
                  <a:srgbClr val="00B050"/>
                </a:solidFill>
                <a:latin typeface="Verdana" panose="020B0604030504040204" pitchFamily="34" charset="0"/>
                <a:ea typeface="Verdana" panose="020B0604030504040204" pitchFamily="34" charset="0"/>
              </a:rPr>
              <a:t>Son of Man</a:t>
            </a:r>
            <a:r>
              <a:rPr lang="en-US" sz="3000" dirty="0">
                <a:latin typeface="Verdana" panose="020B0604030504040204" pitchFamily="34" charset="0"/>
                <a:ea typeface="Verdana" panose="020B0604030504040204" pitchFamily="34" charset="0"/>
              </a:rPr>
              <a:t> and the </a:t>
            </a:r>
            <a:r>
              <a:rPr lang="en-US" sz="3000" b="1" dirty="0">
                <a:solidFill>
                  <a:srgbClr val="0000FF"/>
                </a:solidFill>
                <a:latin typeface="Verdana" panose="020B0604030504040204" pitchFamily="34" charset="0"/>
                <a:ea typeface="Verdana" panose="020B0604030504040204" pitchFamily="34" charset="0"/>
              </a:rPr>
              <a:t>Son of God</a:t>
            </a:r>
            <a:r>
              <a:rPr lang="en-US" sz="3000" dirty="0">
                <a:latin typeface="Verdana" panose="020B0604030504040204" pitchFamily="34" charset="0"/>
                <a:ea typeface="Verdana" panose="020B0604030504040204" pitchFamily="34" charset="0"/>
              </a:rPr>
              <a:t>!</a:t>
            </a:r>
          </a:p>
          <a:p>
            <a:pPr marL="0" indent="0">
              <a:buNone/>
            </a:pPr>
            <a:endParaRPr lang="en-US" sz="2400" dirty="0">
              <a:effectLst/>
              <a:latin typeface="Verdana" panose="020B0604030504040204" pitchFamily="34" charset="0"/>
              <a:ea typeface="Calibri" panose="020F0502020204030204" pitchFamily="34" charset="0"/>
              <a:cs typeface="Calibri" panose="020F0502020204030204" pitchFamily="34" charset="0"/>
            </a:endParaRPr>
          </a:p>
          <a:p>
            <a:r>
              <a:rPr lang="en-US" sz="2400" dirty="0">
                <a:effectLst/>
                <a:latin typeface="Verdana" panose="020B0604030504040204" pitchFamily="34" charset="0"/>
                <a:ea typeface="Calibri" panose="020F0502020204030204" pitchFamily="34" charset="0"/>
                <a:cs typeface="Calibri" panose="020F0502020204030204" pitchFamily="34" charset="0"/>
              </a:rPr>
              <a:t>A direct descendent of David, and the only begotten Son of the Holy Spirit, Jesus is both man and deity.</a:t>
            </a:r>
          </a:p>
          <a:p>
            <a:pPr marL="0" indent="0" algn="ctr">
              <a:buNone/>
            </a:pPr>
            <a:r>
              <a:rPr lang="en-US" sz="2400" i="1" dirty="0">
                <a:effectLst/>
                <a:latin typeface="Verdana" panose="020B0604030504040204" pitchFamily="34" charset="0"/>
                <a:ea typeface="Calibri" panose="020F0502020204030204" pitchFamily="34" charset="0"/>
                <a:cs typeface="Calibri" panose="020F0502020204030204" pitchFamily="34" charset="0"/>
              </a:rPr>
              <a:t>“The angel said to her, ‘Do not be afraid, Mary; for you have found favor with God. And behold, you will conceive in your womb and bear a son, and you shall name Him Jesus. He will be great and will be called the Son of the Most High; and the Lord God will give Him the throne of His father David; and He will reign over the house of Jacob forever, and His kingdom will have no end.’ Mary said to the angel, ‘How can this be, since I am a virgin?’ The angel answered and said to her, ‘The Holy Spirit will come upon you, and the power of the Most High will overshadow you; and for that reason the holy Child shall be called the Son of God.’” </a:t>
            </a:r>
            <a:br>
              <a:rPr lang="en-US" sz="2400" i="1" dirty="0">
                <a:effectLst/>
                <a:latin typeface="Verdana" panose="020B0604030504040204" pitchFamily="34" charset="0"/>
                <a:ea typeface="Calibri" panose="020F0502020204030204" pitchFamily="34" charset="0"/>
                <a:cs typeface="Calibri" panose="020F0502020204030204" pitchFamily="34" charset="0"/>
              </a:rPr>
            </a:br>
            <a:r>
              <a:rPr lang="en-US" sz="2400" b="1" dirty="0">
                <a:solidFill>
                  <a:srgbClr val="FF0000"/>
                </a:solidFill>
                <a:effectLst/>
                <a:latin typeface="Verdana" panose="020B0604030504040204" pitchFamily="34" charset="0"/>
                <a:ea typeface="Calibri" panose="020F0502020204030204" pitchFamily="34" charset="0"/>
                <a:cs typeface="Calibri" panose="020F0502020204030204" pitchFamily="34" charset="0"/>
              </a:rPr>
              <a:t>(Luke 1:30-35)</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3187333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128494" y="1099670"/>
            <a:ext cx="8887012"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High Priest </a:t>
            </a:r>
            <a:r>
              <a:rPr lang="en-US" sz="3200" dirty="0">
                <a:latin typeface="Verdana" panose="020B0604030504040204" pitchFamily="34" charset="0"/>
                <a:ea typeface="Verdana" panose="020B0604030504040204" pitchFamily="34" charset="0"/>
              </a:rPr>
              <a:t>and the </a:t>
            </a:r>
            <a:r>
              <a:rPr lang="en-US" sz="3200" b="1" dirty="0">
                <a:solidFill>
                  <a:srgbClr val="00B050"/>
                </a:solidFill>
                <a:latin typeface="Verdana" panose="020B0604030504040204" pitchFamily="34" charset="0"/>
                <a:ea typeface="Verdana" panose="020B0604030504040204" pitchFamily="34" charset="0"/>
              </a:rPr>
              <a:t>Sacrifice</a:t>
            </a:r>
            <a:r>
              <a:rPr lang="en-US" sz="3200" dirty="0">
                <a:latin typeface="Verdana" panose="020B0604030504040204" pitchFamily="34" charset="0"/>
                <a:ea typeface="Verdana" panose="020B0604030504040204" pitchFamily="34" charset="0"/>
              </a:rPr>
              <a:t>! </a:t>
            </a:r>
          </a:p>
          <a:p>
            <a:pPr marL="0" indent="0">
              <a:buNone/>
            </a:pPr>
            <a:endParaRPr lang="en-US" sz="2400" dirty="0">
              <a:effectLst/>
              <a:latin typeface="Verdana" panose="020B0604030504040204" pitchFamily="34" charset="0"/>
              <a:ea typeface="Calibri" panose="020F0502020204030204" pitchFamily="34" charset="0"/>
              <a:cs typeface="Calibri" panose="020F0502020204030204" pitchFamily="34" charset="0"/>
            </a:endParaRPr>
          </a:p>
          <a:p>
            <a:r>
              <a:rPr lang="en-US" sz="2400" dirty="0">
                <a:effectLst/>
                <a:latin typeface="Verdana" panose="020B0604030504040204" pitchFamily="34" charset="0"/>
                <a:ea typeface="Calibri" panose="020F0502020204030204" pitchFamily="34" charset="0"/>
                <a:cs typeface="Calibri" panose="020F0502020204030204" pitchFamily="34" charset="0"/>
              </a:rPr>
              <a:t>Jesus is our High Priest who offers sacrifice to God.</a:t>
            </a:r>
          </a:p>
          <a:p>
            <a:pPr marL="0" indent="0">
              <a:buNone/>
            </a:pPr>
            <a:endParaRPr lang="en-US" sz="2400" dirty="0">
              <a:effectLst/>
              <a:latin typeface="Verdana" panose="020B0604030504040204" pitchFamily="34" charset="0"/>
              <a:ea typeface="Calibri" panose="020F0502020204030204" pitchFamily="34" charset="0"/>
              <a:cs typeface="Calibri" panose="020F0502020204030204" pitchFamily="34" charset="0"/>
            </a:endParaRPr>
          </a:p>
          <a:p>
            <a:pPr marL="0" indent="0" algn="ctr">
              <a:buNone/>
            </a:pPr>
            <a:r>
              <a:rPr lang="en-US" sz="2400" i="1" dirty="0">
                <a:effectLst/>
                <a:latin typeface="Verdana" panose="020B0604030504040204" pitchFamily="34" charset="0"/>
                <a:ea typeface="Verdana" panose="020B0604030504040204" pitchFamily="34" charset="0"/>
                <a:cs typeface="Calibri" panose="020F0502020204030204" pitchFamily="34" charset="0"/>
              </a:rPr>
              <a:t>“</a:t>
            </a:r>
            <a:r>
              <a:rPr lang="en-US" sz="2400" b="0" i="1" dirty="0">
                <a:solidFill>
                  <a:srgbClr val="000000"/>
                </a:solidFill>
                <a:effectLst/>
                <a:latin typeface="Verdana" panose="020B0604030504040204" pitchFamily="34" charset="0"/>
                <a:ea typeface="Verdana" panose="020B0604030504040204" pitchFamily="34" charset="0"/>
              </a:rPr>
              <a:t>Therefore, since we have a great high priest who has passed through the heavens, Jesus the Son of God, let us hold fast our confession. For we do not have a high priest who cannot sympathize with our weaknesses, but One who has been tempted in all things as we are, yet without sin.” </a:t>
            </a:r>
            <a:r>
              <a:rPr lang="en-US" sz="2400" b="1" dirty="0">
                <a:solidFill>
                  <a:srgbClr val="FF0000"/>
                </a:solidFill>
                <a:effectLst/>
                <a:latin typeface="Verdana" panose="020B0604030504040204" pitchFamily="34" charset="0"/>
                <a:ea typeface="Verdana" panose="020B0604030504040204" pitchFamily="34" charset="0"/>
                <a:cs typeface="Calibri" panose="020F0502020204030204" pitchFamily="34" charset="0"/>
              </a:rPr>
              <a:t>(Hebrews 4:14-15) </a:t>
            </a:r>
            <a:r>
              <a:rPr lang="en-US" sz="2400" dirty="0">
                <a:effectLst/>
                <a:latin typeface="Verdana" panose="020B0604030504040204" pitchFamily="34" charset="0"/>
                <a:ea typeface="Verdana" panose="020B0604030504040204" pitchFamily="34" charset="0"/>
                <a:cs typeface="Calibri" panose="020F0502020204030204" pitchFamily="34" charset="0"/>
              </a:rPr>
              <a:t>(cf</a:t>
            </a:r>
            <a:r>
              <a:rPr lang="en-US" sz="2400" dirty="0">
                <a:latin typeface="Verdana" panose="020B0604030504040204" pitchFamily="34" charset="0"/>
                <a:ea typeface="Verdana" panose="020B0604030504040204" pitchFamily="34" charset="0"/>
                <a:cs typeface="Calibri" panose="020F0502020204030204" pitchFamily="34" charset="0"/>
              </a:rPr>
              <a:t>. Hebrews 3:1)</a:t>
            </a:r>
            <a:endParaRPr lang="en-US" sz="2400" b="1" dirty="0">
              <a:solidFill>
                <a:srgbClr val="FF0000"/>
              </a:solidFill>
              <a:effectLst/>
              <a:latin typeface="Verdana" panose="020B0604030504040204" pitchFamily="34" charset="0"/>
              <a:ea typeface="Verdana" panose="020B0604030504040204" pitchFamily="34" charset="0"/>
              <a:cs typeface="Calibri" panose="020F0502020204030204" pitchFamily="34" charset="0"/>
            </a:endParaRP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422355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579387"/>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Shepherd</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Lamb</a:t>
            </a:r>
            <a:r>
              <a:rPr lang="en-US" sz="3200" dirty="0">
                <a:latin typeface="Verdana" panose="020B0604030504040204" pitchFamily="34" charset="0"/>
                <a:ea typeface="Verdana" panose="020B0604030504040204" pitchFamily="34" charset="0"/>
              </a:rPr>
              <a:t>! </a:t>
            </a:r>
          </a:p>
          <a:p>
            <a:pPr marL="0" indent="0">
              <a:buNone/>
            </a:pPr>
            <a:endParaRPr lang="en-US" sz="2800" dirty="0">
              <a:latin typeface="Verdana" panose="020B0604030504040204" pitchFamily="34" charset="0"/>
              <a:ea typeface="Verdana" panose="020B0604030504040204" pitchFamily="34" charset="0"/>
            </a:endParaRPr>
          </a:p>
          <a:p>
            <a:pPr marL="0" indent="0" algn="ctr">
              <a:buNone/>
            </a:pPr>
            <a:r>
              <a:rPr lang="en-US" sz="2800" dirty="0">
                <a:latin typeface="Verdana" panose="020B0604030504040204" pitchFamily="34" charset="0"/>
                <a:ea typeface="Verdana" panose="020B0604030504040204" pitchFamily="34" charset="0"/>
              </a:rPr>
              <a:t> </a:t>
            </a:r>
            <a:r>
              <a:rPr lang="en-US" sz="2800" i="1" dirty="0">
                <a:latin typeface="Verdana" panose="020B0604030504040204" pitchFamily="34" charset="0"/>
                <a:ea typeface="Verdana" panose="020B0604030504040204" pitchFamily="34" charset="0"/>
              </a:rPr>
              <a:t>“I am the good </a:t>
            </a:r>
            <a:r>
              <a:rPr lang="en-US" sz="2800" i="1" u="sng" dirty="0">
                <a:latin typeface="Verdana" panose="020B0604030504040204" pitchFamily="34" charset="0"/>
                <a:ea typeface="Verdana" panose="020B0604030504040204" pitchFamily="34" charset="0"/>
              </a:rPr>
              <a:t>shepherd</a:t>
            </a:r>
            <a:r>
              <a:rPr lang="en-US" sz="2800" i="1" dirty="0">
                <a:latin typeface="Verdana" panose="020B0604030504040204" pitchFamily="34" charset="0"/>
                <a:ea typeface="Verdana" panose="020B0604030504040204" pitchFamily="34" charset="0"/>
              </a:rPr>
              <a:t>; the good shepherd lays down His life for the sheep.” </a:t>
            </a:r>
            <a:r>
              <a:rPr lang="en-US" sz="2800" b="1" dirty="0">
                <a:solidFill>
                  <a:srgbClr val="FF0000"/>
                </a:solidFill>
                <a:latin typeface="Verdana" panose="020B0604030504040204" pitchFamily="34" charset="0"/>
                <a:ea typeface="Verdana" panose="020B0604030504040204" pitchFamily="34" charset="0"/>
              </a:rPr>
              <a:t>(John 10:11)</a:t>
            </a:r>
          </a:p>
          <a:p>
            <a:pPr marL="0" indent="0" algn="ctr">
              <a:buNone/>
            </a:pPr>
            <a:endParaRPr lang="en-US" sz="2800" dirty="0">
              <a:latin typeface="Verdana" panose="020B0604030504040204" pitchFamily="34" charset="0"/>
              <a:ea typeface="Verdana" panose="020B0604030504040204" pitchFamily="34" charset="0"/>
            </a:endParaRPr>
          </a:p>
          <a:p>
            <a:pPr marL="0" indent="0" algn="ctr">
              <a:buNone/>
            </a:pPr>
            <a:r>
              <a:rPr lang="en-US" sz="2800" dirty="0">
                <a:latin typeface="Verdana" panose="020B0604030504040204" pitchFamily="34" charset="0"/>
                <a:ea typeface="Verdana" panose="020B0604030504040204" pitchFamily="34" charset="0"/>
              </a:rPr>
              <a:t> </a:t>
            </a:r>
            <a:r>
              <a:rPr lang="en-US" sz="2800" i="1" dirty="0">
                <a:latin typeface="Verdana" panose="020B0604030504040204" pitchFamily="34" charset="0"/>
                <a:ea typeface="Verdana" panose="020B0604030504040204" pitchFamily="34" charset="0"/>
              </a:rPr>
              <a:t>“I am the good </a:t>
            </a:r>
            <a:r>
              <a:rPr lang="en-US" sz="2800" i="1" u="sng" dirty="0">
                <a:latin typeface="Verdana" panose="020B0604030504040204" pitchFamily="34" charset="0"/>
                <a:ea typeface="Verdana" panose="020B0604030504040204" pitchFamily="34" charset="0"/>
              </a:rPr>
              <a:t>shepherd</a:t>
            </a:r>
            <a:r>
              <a:rPr lang="en-US" sz="2800" i="1" dirty="0">
                <a:latin typeface="Verdana" panose="020B0604030504040204" pitchFamily="34" charset="0"/>
                <a:ea typeface="Verdana" panose="020B0604030504040204" pitchFamily="34" charset="0"/>
              </a:rPr>
              <a:t>, and I know My own and My own know Me, even as the Father knows Me and I know the Father; and I lay down My life for the sheep.” </a:t>
            </a:r>
            <a:br>
              <a:rPr lang="en-US" sz="2800" i="1" dirty="0">
                <a:latin typeface="Verdana" panose="020B0604030504040204" pitchFamily="34" charset="0"/>
                <a:ea typeface="Verdana" panose="020B0604030504040204" pitchFamily="34" charset="0"/>
              </a:rPr>
            </a:br>
            <a:r>
              <a:rPr lang="en-US" sz="2800" b="1" dirty="0">
                <a:solidFill>
                  <a:srgbClr val="FF0000"/>
                </a:solidFill>
                <a:latin typeface="Verdana" panose="020B0604030504040204" pitchFamily="34" charset="0"/>
                <a:ea typeface="Verdana" panose="020B0604030504040204" pitchFamily="34" charset="0"/>
              </a:rPr>
              <a:t>(John 10:14-15)</a:t>
            </a:r>
          </a:p>
          <a:p>
            <a:pPr marL="0" indent="0" algn="ctr">
              <a:buNone/>
            </a:pPr>
            <a:endParaRPr lang="en-US" sz="2800" dirty="0">
              <a:latin typeface="Verdana" panose="020B0604030504040204" pitchFamily="34" charset="0"/>
              <a:ea typeface="Verdana" panose="020B0604030504040204" pitchFamily="34" charset="0"/>
            </a:endParaRPr>
          </a:p>
          <a:p>
            <a:pPr marL="0" indent="0" algn="ctr">
              <a:buNone/>
            </a:pPr>
            <a:endParaRPr lang="en-US" sz="2800" dirty="0">
              <a:latin typeface="Verdana" panose="020B0604030504040204" pitchFamily="34" charset="0"/>
              <a:ea typeface="Verdana" panose="020B0604030504040204" pitchFamily="34" charset="0"/>
            </a:endParaRP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2243494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128494" y="1099670"/>
            <a:ext cx="8887012"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High Priest </a:t>
            </a:r>
            <a:r>
              <a:rPr lang="en-US" sz="3200" dirty="0">
                <a:latin typeface="Verdana" panose="020B0604030504040204" pitchFamily="34" charset="0"/>
                <a:ea typeface="Verdana" panose="020B0604030504040204" pitchFamily="34" charset="0"/>
              </a:rPr>
              <a:t>and the </a:t>
            </a:r>
            <a:r>
              <a:rPr lang="en-US" sz="3200" b="1" dirty="0">
                <a:solidFill>
                  <a:srgbClr val="00B050"/>
                </a:solidFill>
                <a:latin typeface="Verdana" panose="020B0604030504040204" pitchFamily="34" charset="0"/>
                <a:ea typeface="Verdana" panose="020B0604030504040204" pitchFamily="34" charset="0"/>
              </a:rPr>
              <a:t>Sacrifice</a:t>
            </a:r>
            <a:r>
              <a:rPr lang="en-US" sz="3200" dirty="0">
                <a:latin typeface="Verdana" panose="020B0604030504040204" pitchFamily="34" charset="0"/>
                <a:ea typeface="Verdana" panose="020B0604030504040204" pitchFamily="34" charset="0"/>
              </a:rPr>
              <a:t>! </a:t>
            </a:r>
          </a:p>
          <a:p>
            <a:pPr marL="0" indent="0">
              <a:buNone/>
            </a:pPr>
            <a:endParaRPr lang="en-US" sz="2400" dirty="0">
              <a:effectLst/>
              <a:latin typeface="Verdana" panose="020B0604030504040204" pitchFamily="34" charset="0"/>
              <a:ea typeface="Calibri" panose="020F0502020204030204" pitchFamily="34" charset="0"/>
              <a:cs typeface="Calibri" panose="020F0502020204030204" pitchFamily="34" charset="0"/>
            </a:endParaRPr>
          </a:p>
          <a:p>
            <a:r>
              <a:rPr lang="en-US" sz="2400" dirty="0">
                <a:effectLst/>
                <a:latin typeface="Verdana" panose="020B0604030504040204" pitchFamily="34" charset="0"/>
                <a:ea typeface="Calibri" panose="020F0502020204030204" pitchFamily="34" charset="0"/>
                <a:cs typeface="Calibri" panose="020F0502020204030204" pitchFamily="34" charset="0"/>
              </a:rPr>
              <a:t>Jesus offered Himself as sacrifice for our sins.</a:t>
            </a:r>
          </a:p>
          <a:p>
            <a:endParaRPr lang="en-US" sz="2400" dirty="0">
              <a:effectLst/>
              <a:latin typeface="Verdana" panose="020B0604030504040204" pitchFamily="34" charset="0"/>
              <a:ea typeface="Calibri" panose="020F0502020204030204" pitchFamily="34" charset="0"/>
              <a:cs typeface="Calibri" panose="020F0502020204030204" pitchFamily="34" charset="0"/>
            </a:endParaRPr>
          </a:p>
          <a:p>
            <a:pPr marL="0" indent="0" algn="ctr">
              <a:buNone/>
            </a:pPr>
            <a:r>
              <a:rPr lang="en-US" sz="2400" i="1" dirty="0">
                <a:effectLst/>
                <a:latin typeface="Verdana" panose="020B0604030504040204" pitchFamily="34" charset="0"/>
                <a:ea typeface="Verdana" panose="020B0604030504040204" pitchFamily="34" charset="0"/>
                <a:cs typeface="Calibri" panose="020F0502020204030204" pitchFamily="34" charset="0"/>
              </a:rPr>
              <a:t>“… </a:t>
            </a:r>
            <a:r>
              <a:rPr lang="en-US" sz="2400" b="0" i="1" dirty="0">
                <a:solidFill>
                  <a:srgbClr val="000000"/>
                </a:solidFill>
                <a:effectLst/>
                <a:latin typeface="Verdana" panose="020B0604030504040204" pitchFamily="34" charset="0"/>
                <a:ea typeface="Verdana" panose="020B0604030504040204" pitchFamily="34" charset="0"/>
              </a:rPr>
              <a:t>but now once at the consummation of the ages He has been manifested to put away sin by the sacrifice of Himself. And inasmuch as it is appointed for men to die once and after this comes judgment, so Christ also, having been offered once to bear the sins of many, will appear a second time for salvation without reference to sin, to those who eagerly await Him.” </a:t>
            </a:r>
            <a:br>
              <a:rPr lang="en-US" sz="2400" b="0" i="1" dirty="0">
                <a:solidFill>
                  <a:srgbClr val="000000"/>
                </a:solidFill>
                <a:effectLst/>
                <a:latin typeface="Verdana" panose="020B0604030504040204" pitchFamily="34" charset="0"/>
                <a:ea typeface="Verdana" panose="020B0604030504040204" pitchFamily="34" charset="0"/>
              </a:rPr>
            </a:br>
            <a:r>
              <a:rPr lang="en-US" sz="2400" b="1" dirty="0">
                <a:solidFill>
                  <a:srgbClr val="FF0000"/>
                </a:solidFill>
                <a:latin typeface="Verdana" panose="020B0604030504040204" pitchFamily="34" charset="0"/>
                <a:ea typeface="Verdana" panose="020B0604030504040204" pitchFamily="34" charset="0"/>
              </a:rPr>
              <a:t>(Hebrews 9:26b-28)</a:t>
            </a:r>
            <a:endParaRPr lang="en-US" sz="2400" b="1" dirty="0">
              <a:solidFill>
                <a:srgbClr val="FF0000"/>
              </a:solidFill>
              <a:effectLst/>
              <a:latin typeface="Verdana" panose="020B0604030504040204" pitchFamily="34" charset="0"/>
              <a:ea typeface="Verdana" panose="020B0604030504040204" pitchFamily="34" charset="0"/>
              <a:cs typeface="Calibri" panose="020F0502020204030204" pitchFamily="34" charset="0"/>
            </a:endParaRP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75274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128494" y="1099670"/>
            <a:ext cx="8887012"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Warrior</a:t>
            </a:r>
            <a:r>
              <a:rPr lang="en-US" sz="3200" b="1" dirty="0">
                <a:solidFill>
                  <a:srgbClr val="0000FF"/>
                </a:solidFill>
                <a:latin typeface="Verdana" panose="020B0604030504040204" pitchFamily="34" charset="0"/>
                <a:ea typeface="Verdana" panose="020B0604030504040204" pitchFamily="34" charset="0"/>
              </a:rPr>
              <a:t> </a:t>
            </a:r>
            <a:r>
              <a:rPr lang="en-US" sz="3200" dirty="0">
                <a:latin typeface="Verdana" panose="020B0604030504040204" pitchFamily="34" charset="0"/>
                <a:ea typeface="Verdana" panose="020B0604030504040204" pitchFamily="34" charset="0"/>
              </a:rPr>
              <a:t>and </a:t>
            </a:r>
            <a:r>
              <a:rPr lang="en-US" sz="3200" b="1" dirty="0">
                <a:solidFill>
                  <a:srgbClr val="0000FF"/>
                </a:solidFill>
                <a:latin typeface="Verdana" panose="020B0604030504040204" pitchFamily="34" charset="0"/>
                <a:ea typeface="Verdana" panose="020B0604030504040204" pitchFamily="34" charset="0"/>
              </a:rPr>
              <a:t>Prince of Peace</a:t>
            </a:r>
            <a:r>
              <a:rPr lang="en-US" sz="3200" dirty="0">
                <a:latin typeface="Verdana" panose="020B0604030504040204" pitchFamily="34" charset="0"/>
                <a:ea typeface="Verdana" panose="020B0604030504040204" pitchFamily="34" charset="0"/>
              </a:rPr>
              <a:t>! </a:t>
            </a:r>
          </a:p>
          <a:p>
            <a:pPr marL="0" indent="0">
              <a:buNone/>
            </a:pPr>
            <a:endParaRPr lang="en-US" sz="2400" dirty="0">
              <a:effectLst/>
              <a:latin typeface="Verdana" panose="020B0604030504040204" pitchFamily="34" charset="0"/>
              <a:ea typeface="Calibri" panose="020F0502020204030204" pitchFamily="34" charset="0"/>
              <a:cs typeface="Calibri" panose="020F0502020204030204" pitchFamily="34" charset="0"/>
            </a:endParaRPr>
          </a:p>
          <a:p>
            <a:r>
              <a:rPr lang="en-US" sz="2400" dirty="0">
                <a:effectLst/>
                <a:latin typeface="Verdana" panose="020B0604030504040204" pitchFamily="34" charset="0"/>
                <a:ea typeface="Calibri" panose="020F0502020204030204" pitchFamily="34" charset="0"/>
                <a:cs typeface="Calibri" panose="020F0502020204030204" pitchFamily="34" charset="0"/>
              </a:rPr>
              <a:t>Jesus is the warr</a:t>
            </a:r>
            <a:r>
              <a:rPr lang="en-US" sz="2400" dirty="0">
                <a:latin typeface="Verdana" panose="020B0604030504040204" pitchFamily="34" charset="0"/>
                <a:ea typeface="Calibri" panose="020F0502020204030204" pitchFamily="34" charset="0"/>
                <a:cs typeface="Calibri" panose="020F0502020204030204" pitchFamily="34" charset="0"/>
              </a:rPr>
              <a:t>ior who leads us to victory.</a:t>
            </a:r>
            <a:endParaRPr lang="en-US" sz="2400" dirty="0">
              <a:effectLst/>
              <a:latin typeface="Verdana" panose="020B0604030504040204" pitchFamily="34" charset="0"/>
              <a:ea typeface="Verdana" panose="020B0604030504040204" pitchFamily="34" charset="0"/>
              <a:cs typeface="Calibri" panose="020F0502020204030204" pitchFamily="34" charset="0"/>
            </a:endParaRPr>
          </a:p>
          <a:p>
            <a:pPr marL="0" indent="0" algn="ctr">
              <a:buNone/>
            </a:pPr>
            <a:r>
              <a:rPr lang="en-US" sz="2400" b="0" i="1" dirty="0">
                <a:solidFill>
                  <a:srgbClr val="000000"/>
                </a:solidFill>
                <a:effectLst/>
                <a:latin typeface="Verdana" panose="020B0604030504040204" pitchFamily="34" charset="0"/>
                <a:ea typeface="Verdana" panose="020B0604030504040204" pitchFamily="34" charset="0"/>
              </a:rPr>
              <a:t>“The </a:t>
            </a:r>
            <a:r>
              <a:rPr lang="en-US" sz="2400" b="0" i="1" cap="small" dirty="0">
                <a:solidFill>
                  <a:srgbClr val="000000"/>
                </a:solidFill>
                <a:effectLst/>
                <a:latin typeface="Verdana" panose="020B0604030504040204" pitchFamily="34" charset="0"/>
                <a:ea typeface="Verdana" panose="020B0604030504040204" pitchFamily="34" charset="0"/>
              </a:rPr>
              <a:t>Lord</a:t>
            </a:r>
            <a:r>
              <a:rPr lang="en-US" sz="2400" b="0" i="1" dirty="0">
                <a:solidFill>
                  <a:srgbClr val="000000"/>
                </a:solidFill>
                <a:effectLst/>
                <a:latin typeface="Verdana" panose="020B0604030504040204" pitchFamily="34" charset="0"/>
                <a:ea typeface="Verdana" panose="020B0604030504040204" pitchFamily="34" charset="0"/>
              </a:rPr>
              <a:t> your God is in your midst, a </a:t>
            </a:r>
            <a:r>
              <a:rPr lang="en-US" sz="2400" i="1" dirty="0">
                <a:solidFill>
                  <a:srgbClr val="000000"/>
                </a:solidFill>
                <a:effectLst/>
                <a:latin typeface="Verdana" panose="020B0604030504040204" pitchFamily="34" charset="0"/>
                <a:ea typeface="Verdana" panose="020B0604030504040204" pitchFamily="34" charset="0"/>
              </a:rPr>
              <a:t>victorious</a:t>
            </a:r>
            <a:r>
              <a:rPr lang="en-US" sz="2400" b="0" i="1" dirty="0">
                <a:solidFill>
                  <a:srgbClr val="000000"/>
                </a:solidFill>
                <a:effectLst/>
                <a:latin typeface="Verdana" panose="020B0604030504040204" pitchFamily="34" charset="0"/>
                <a:ea typeface="Verdana" panose="020B0604030504040204" pitchFamily="34" charset="0"/>
              </a:rPr>
              <a:t> warrior. He will exult over you with joy, He will be quiet in His love, He will rejoice over you with shouts of joy.” </a:t>
            </a:r>
            <a:r>
              <a:rPr lang="en-US" sz="2400" b="1" dirty="0">
                <a:solidFill>
                  <a:srgbClr val="FF0000"/>
                </a:solidFill>
                <a:latin typeface="Verdana" panose="020B0604030504040204" pitchFamily="34" charset="0"/>
                <a:ea typeface="Verdana" panose="020B0604030504040204" pitchFamily="34" charset="0"/>
              </a:rPr>
              <a:t>(Zephaniah 3:17)</a:t>
            </a:r>
          </a:p>
          <a:p>
            <a:pPr marL="0" indent="0" algn="ctr">
              <a:buNone/>
            </a:pPr>
            <a:endParaRPr lang="en-US" sz="2400" dirty="0">
              <a:solidFill>
                <a:srgbClr val="FF0000"/>
              </a:solidFill>
              <a:effectLst/>
              <a:latin typeface="Verdana" panose="020B0604030504040204" pitchFamily="34" charset="0"/>
              <a:ea typeface="Verdana" panose="020B0604030504040204" pitchFamily="34" charset="0"/>
              <a:cs typeface="Calibri" panose="020F0502020204030204" pitchFamily="34" charset="0"/>
            </a:endParaRPr>
          </a:p>
          <a:p>
            <a:r>
              <a:rPr lang="en-US" sz="2400" dirty="0">
                <a:effectLst/>
                <a:latin typeface="Verdana" panose="020B0604030504040204" pitchFamily="34" charset="0"/>
                <a:ea typeface="Calibri" panose="020F0502020204030204" pitchFamily="34" charset="0"/>
                <a:cs typeface="Calibri" panose="020F0502020204030204" pitchFamily="34" charset="0"/>
              </a:rPr>
              <a:t>Jesus provides true peace, reconciling us to God</a:t>
            </a:r>
            <a:r>
              <a:rPr lang="en-US" sz="2400" dirty="0">
                <a:latin typeface="Verdana" panose="020B0604030504040204" pitchFamily="34" charset="0"/>
                <a:ea typeface="Calibri" panose="020F0502020204030204" pitchFamily="34" charset="0"/>
                <a:cs typeface="Calibri" panose="020F0502020204030204" pitchFamily="34" charset="0"/>
              </a:rPr>
              <a:t>.</a:t>
            </a:r>
            <a:endParaRPr lang="en-US" sz="2400" dirty="0">
              <a:solidFill>
                <a:srgbClr val="FF0000"/>
              </a:solidFill>
              <a:effectLst/>
              <a:latin typeface="Verdana" panose="020B0604030504040204" pitchFamily="34" charset="0"/>
              <a:ea typeface="Verdana" panose="020B0604030504040204" pitchFamily="34" charset="0"/>
              <a:cs typeface="Calibri" panose="020F0502020204030204" pitchFamily="34" charset="0"/>
            </a:endParaRPr>
          </a:p>
          <a:p>
            <a:pPr marL="0" indent="0" algn="ctr">
              <a:buNone/>
            </a:pPr>
            <a:r>
              <a:rPr lang="en-US" sz="2400" i="1" dirty="0">
                <a:effectLst/>
                <a:latin typeface="Verdana" panose="020B0604030504040204" pitchFamily="34" charset="0"/>
                <a:ea typeface="Verdana" panose="020B0604030504040204" pitchFamily="34" charset="0"/>
                <a:cs typeface="Calibri" panose="020F0502020204030204" pitchFamily="34" charset="0"/>
              </a:rPr>
              <a:t>“For a child will be born to us, a son will be given to us; and the government will rest on His shoulders; and His name will be called Wonderful Counselor, Mighty God, Eternal Father, Prince of Peace.” </a:t>
            </a:r>
            <a:r>
              <a:rPr lang="en-US" sz="2400" b="1" dirty="0">
                <a:solidFill>
                  <a:srgbClr val="FF0000"/>
                </a:solidFill>
                <a:effectLst/>
                <a:latin typeface="Verdana" panose="020B0604030504040204" pitchFamily="34" charset="0"/>
                <a:ea typeface="Verdana" panose="020B0604030504040204" pitchFamily="34" charset="0"/>
                <a:cs typeface="Calibri" panose="020F0502020204030204" pitchFamily="34" charset="0"/>
              </a:rPr>
              <a:t>(Isaiah 9:6)</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401084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128494" y="1099670"/>
            <a:ext cx="8887012"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Alpha </a:t>
            </a:r>
            <a:r>
              <a:rPr lang="en-US" sz="3200" dirty="0">
                <a:latin typeface="Verdana" panose="020B0604030504040204" pitchFamily="34" charset="0"/>
                <a:ea typeface="Verdana" panose="020B0604030504040204" pitchFamily="34" charset="0"/>
              </a:rPr>
              <a:t>and the </a:t>
            </a:r>
            <a:r>
              <a:rPr lang="en-US" sz="3200" b="1" dirty="0">
                <a:solidFill>
                  <a:srgbClr val="00B050"/>
                </a:solidFill>
                <a:latin typeface="Verdana" panose="020B0604030504040204" pitchFamily="34" charset="0"/>
                <a:ea typeface="Verdana" panose="020B0604030504040204" pitchFamily="34" charset="0"/>
              </a:rPr>
              <a:t>Omega</a:t>
            </a:r>
            <a:r>
              <a:rPr lang="en-US" sz="3200" dirty="0">
                <a:latin typeface="Verdana" panose="020B0604030504040204" pitchFamily="34" charset="0"/>
                <a:ea typeface="Verdana" panose="020B0604030504040204" pitchFamily="34" charset="0"/>
              </a:rPr>
              <a:t>! </a:t>
            </a:r>
          </a:p>
          <a:p>
            <a:endParaRPr lang="en-US" sz="3200" dirty="0">
              <a:latin typeface="Verdana" panose="020B0604030504040204" pitchFamily="34" charset="0"/>
              <a:ea typeface="Verdana" panose="020B0604030504040204" pitchFamily="34" charset="0"/>
            </a:endParaRPr>
          </a:p>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First</a:t>
            </a:r>
            <a:r>
              <a:rPr lang="en-US" sz="3200" b="1" dirty="0">
                <a:solidFill>
                  <a:srgbClr val="0000FF"/>
                </a:solidFill>
                <a:latin typeface="Verdana" panose="020B0604030504040204" pitchFamily="34" charset="0"/>
                <a:ea typeface="Verdana" panose="020B0604030504040204" pitchFamily="34" charset="0"/>
              </a:rPr>
              <a:t> </a:t>
            </a:r>
            <a:r>
              <a:rPr lang="en-US" sz="3200" dirty="0">
                <a:latin typeface="Verdana" panose="020B0604030504040204" pitchFamily="34" charset="0"/>
                <a:ea typeface="Verdana" panose="020B0604030504040204" pitchFamily="34" charset="0"/>
              </a:rPr>
              <a:t>and the </a:t>
            </a:r>
            <a:r>
              <a:rPr lang="en-US" sz="3200" b="1" dirty="0">
                <a:solidFill>
                  <a:srgbClr val="0000FF"/>
                </a:solidFill>
                <a:latin typeface="Verdana" panose="020B0604030504040204" pitchFamily="34" charset="0"/>
                <a:ea typeface="Verdana" panose="020B0604030504040204" pitchFamily="34" charset="0"/>
              </a:rPr>
              <a:t>Last</a:t>
            </a:r>
            <a:r>
              <a:rPr lang="en-US" sz="3200" dirty="0">
                <a:latin typeface="Verdana" panose="020B0604030504040204" pitchFamily="34" charset="0"/>
                <a:ea typeface="Verdana" panose="020B0604030504040204" pitchFamily="34" charset="0"/>
              </a:rPr>
              <a:t>! </a:t>
            </a:r>
          </a:p>
          <a:p>
            <a:endParaRPr lang="en-US" sz="3200" dirty="0">
              <a:latin typeface="Verdana" panose="020B0604030504040204" pitchFamily="34" charset="0"/>
              <a:ea typeface="Verdana" panose="020B0604030504040204" pitchFamily="34" charset="0"/>
            </a:endParaRPr>
          </a:p>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Beginning </a:t>
            </a:r>
            <a:r>
              <a:rPr lang="en-US" sz="3200" dirty="0">
                <a:latin typeface="Verdana" panose="020B0604030504040204" pitchFamily="34" charset="0"/>
                <a:ea typeface="Verdana" panose="020B0604030504040204" pitchFamily="34" charset="0"/>
              </a:rPr>
              <a:t>and the </a:t>
            </a:r>
            <a:r>
              <a:rPr lang="en-US" sz="3200" b="1" dirty="0">
                <a:solidFill>
                  <a:srgbClr val="00B050"/>
                </a:solidFill>
                <a:latin typeface="Verdana" panose="020B0604030504040204" pitchFamily="34" charset="0"/>
                <a:ea typeface="Verdana" panose="020B0604030504040204" pitchFamily="34" charset="0"/>
              </a:rPr>
              <a:t>End</a:t>
            </a:r>
            <a:r>
              <a:rPr lang="en-US" sz="3200" dirty="0">
                <a:latin typeface="Verdana" panose="020B0604030504040204" pitchFamily="34" charset="0"/>
                <a:ea typeface="Verdana" panose="020B0604030504040204" pitchFamily="34" charset="0"/>
              </a:rPr>
              <a:t>! </a:t>
            </a:r>
          </a:p>
          <a:p>
            <a:endParaRPr lang="en-US" sz="3200" dirty="0">
              <a:latin typeface="Verdana" panose="020B0604030504040204" pitchFamily="34" charset="0"/>
              <a:ea typeface="Verdana" panose="020B0604030504040204" pitchFamily="34" charset="0"/>
            </a:endParaRPr>
          </a:p>
          <a:p>
            <a:pPr marL="0" indent="0" algn="ctr">
              <a:buNone/>
            </a:pPr>
            <a:r>
              <a:rPr lang="en-US" sz="3200" b="0" i="1" dirty="0">
                <a:solidFill>
                  <a:srgbClr val="000000"/>
                </a:solidFill>
                <a:effectLst/>
                <a:latin typeface="Verdana" panose="020B0604030504040204" pitchFamily="34" charset="0"/>
                <a:ea typeface="Verdana" panose="020B0604030504040204" pitchFamily="34" charset="0"/>
              </a:rPr>
              <a:t>“I am the Alpha and the Omega, the first and the last, the beginning and the end.” </a:t>
            </a:r>
            <a:r>
              <a:rPr lang="en-US" sz="3200" b="1" i="0" dirty="0">
                <a:solidFill>
                  <a:srgbClr val="FF0000"/>
                </a:solidFill>
                <a:effectLst/>
                <a:latin typeface="Verdana" panose="020B0604030504040204" pitchFamily="34" charset="0"/>
                <a:ea typeface="Verdana" panose="020B0604030504040204" pitchFamily="34" charset="0"/>
              </a:rPr>
              <a:t>(Revelation 22:13)</a:t>
            </a:r>
            <a:endParaRPr lang="en-US" sz="3200" b="1" dirty="0">
              <a:solidFill>
                <a:srgbClr val="FF0000"/>
              </a:solidFill>
              <a:latin typeface="Verdana" panose="020B0604030504040204" pitchFamily="34" charset="0"/>
              <a:ea typeface="Verdana" panose="020B0604030504040204" pitchFamily="34" charset="0"/>
            </a:endParaRP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1630396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128494" y="1099670"/>
            <a:ext cx="8887012" cy="5758330"/>
          </a:xfrm>
        </p:spPr>
        <p:txBody>
          <a:bodyPr>
            <a:normAutofit/>
          </a:bodyPr>
          <a:lstStyle/>
          <a:p>
            <a:pPr marL="0" indent="0" algn="ctr">
              <a:buNone/>
            </a:pPr>
            <a:r>
              <a:rPr lang="en-US" sz="2400" b="0" i="1" dirty="0">
                <a:solidFill>
                  <a:srgbClr val="000000"/>
                </a:solidFill>
                <a:effectLst/>
                <a:latin typeface="Verdana" panose="020B0604030504040204" pitchFamily="34" charset="0"/>
                <a:ea typeface="Verdana" panose="020B0604030504040204" pitchFamily="34" charset="0"/>
              </a:rPr>
              <a:t>“For this reason I bow my knees before the Father, from whom every family in heaven and on earth derives its name, that He would grant you, according to the riches of His glory, to be strengthened with power through His Spirit in the inner man, so that Christ may dwell in your hearts through faith; and that you, being rooted and grounded in love, may be able to comprehend with all the saints what is the breadth and length and height and depth, and to know the love of Christ which surpasses knowledge, that you may be filled up to all the fullness of God.</a:t>
            </a:r>
            <a:r>
              <a:rPr lang="en-US" sz="2400" b="1" i="1" baseline="30000" dirty="0">
                <a:solidFill>
                  <a:srgbClr val="000000"/>
                </a:solidFill>
                <a:effectLst/>
                <a:latin typeface="Verdana" panose="020B0604030504040204" pitchFamily="34" charset="0"/>
                <a:ea typeface="Verdana" panose="020B0604030504040204" pitchFamily="34" charset="0"/>
              </a:rPr>
              <a:t> </a:t>
            </a:r>
            <a:r>
              <a:rPr lang="en-US" sz="2400" b="0" i="1" dirty="0">
                <a:solidFill>
                  <a:srgbClr val="000000"/>
                </a:solidFill>
                <a:effectLst/>
                <a:latin typeface="Verdana" panose="020B0604030504040204" pitchFamily="34" charset="0"/>
                <a:ea typeface="Verdana" panose="020B0604030504040204" pitchFamily="34" charset="0"/>
              </a:rPr>
              <a:t>Now to Him who is able to do far more abundantly beyond all that we ask or think, according to the power that works within us, to Him be the glory in the church and in Christ Jesus to all generations forever and ever. Amen.”</a:t>
            </a:r>
            <a:br>
              <a:rPr lang="en-US" sz="2400" b="0" i="1" dirty="0">
                <a:solidFill>
                  <a:srgbClr val="000000"/>
                </a:solidFill>
                <a:effectLst/>
                <a:latin typeface="Verdana" panose="020B0604030504040204" pitchFamily="34" charset="0"/>
                <a:ea typeface="Verdana" panose="020B0604030504040204" pitchFamily="34" charset="0"/>
              </a:rPr>
            </a:br>
            <a:r>
              <a:rPr lang="en-US" sz="2400" b="1" i="0" dirty="0">
                <a:solidFill>
                  <a:srgbClr val="FF0000"/>
                </a:solidFill>
                <a:effectLst/>
                <a:latin typeface="Verdana" panose="020B0604030504040204" pitchFamily="34" charset="0"/>
                <a:ea typeface="Verdana" panose="020B0604030504040204" pitchFamily="34" charset="0"/>
              </a:rPr>
              <a:t>(Ephesians 3:14-21)</a:t>
            </a:r>
            <a:endParaRPr lang="en-US" sz="2400" b="1" dirty="0">
              <a:solidFill>
                <a:srgbClr val="FF0000"/>
              </a:solidFill>
              <a:latin typeface="Verdana" panose="020B0604030504040204" pitchFamily="34" charset="0"/>
              <a:ea typeface="Verdana" panose="020B0604030504040204" pitchFamily="34" charset="0"/>
            </a:endParaRP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860964"/>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The Father, The Son, and The Holy Spirit are One, united in Love for humanity!</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2617458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5CDBE-0E9B-CE0B-943B-6A3DBBA45571}"/>
              </a:ext>
            </a:extLst>
          </p:cNvPr>
          <p:cNvSpPr>
            <a:spLocks noGrp="1"/>
          </p:cNvSpPr>
          <p:nvPr>
            <p:ph type="ctrTitle"/>
          </p:nvPr>
        </p:nvSpPr>
        <p:spPr>
          <a:xfrm>
            <a:off x="27093" y="114063"/>
            <a:ext cx="9089813" cy="624231"/>
          </a:xfrm>
        </p:spPr>
        <p:txBody>
          <a:bodyPr>
            <a:normAutofit/>
          </a:bodyPr>
          <a:lstStyle/>
          <a:p>
            <a:r>
              <a:rPr lang="en-US" sz="3200" b="1" dirty="0">
                <a:solidFill>
                  <a:schemeClr val="bg1"/>
                </a:solidFill>
                <a:latin typeface="Verdana" panose="020B0604030504040204" pitchFamily="34" charset="0"/>
                <a:ea typeface="Verdana" panose="020B0604030504040204" pitchFamily="34" charset="0"/>
              </a:rPr>
              <a:t>HOW TO OBEY THE GOSPEL</a:t>
            </a:r>
          </a:p>
        </p:txBody>
      </p:sp>
      <p:sp>
        <p:nvSpPr>
          <p:cNvPr id="3" name="Subtitle 2">
            <a:extLst>
              <a:ext uri="{FF2B5EF4-FFF2-40B4-BE49-F238E27FC236}">
                <a16:creationId xmlns:a16="http://schemas.microsoft.com/office/drawing/2014/main" id="{C5DC2C4D-F368-1190-0F54-557B3B5B4CFF}"/>
              </a:ext>
            </a:extLst>
          </p:cNvPr>
          <p:cNvSpPr>
            <a:spLocks noGrp="1"/>
          </p:cNvSpPr>
          <p:nvPr>
            <p:ph type="subTitle" idx="1"/>
          </p:nvPr>
        </p:nvSpPr>
        <p:spPr>
          <a:xfrm>
            <a:off x="54187" y="1144694"/>
            <a:ext cx="9089813" cy="6005643"/>
          </a:xfrm>
        </p:spPr>
        <p:txBody>
          <a:bodyPr>
            <a:noAutofit/>
          </a:bodyPr>
          <a:lstStyle/>
          <a:p>
            <a:pPr marL="0" indent="0" algn="l">
              <a:lnSpc>
                <a:spcPct val="90000"/>
              </a:lnSpc>
              <a:buNone/>
            </a:pPr>
            <a:endParaRPr lang="en-US" altLang="en-US" sz="2200" b="1" dirty="0"/>
          </a:p>
          <a:p>
            <a:pPr marL="0" indent="0" algn="l">
              <a:lnSpc>
                <a:spcPct val="90000"/>
              </a:lnSpc>
              <a:buNone/>
            </a:pPr>
            <a:r>
              <a:rPr lang="en-US" altLang="en-US" sz="2000" b="1" dirty="0">
                <a:solidFill>
                  <a:schemeClr val="bg1"/>
                </a:solidFill>
                <a:latin typeface="Verdana" panose="020B0604030504040204" pitchFamily="34" charset="0"/>
                <a:ea typeface="Verdana" panose="020B0604030504040204" pitchFamily="34" charset="0"/>
              </a:rPr>
              <a:t>Hear the word of God </a:t>
            </a:r>
            <a:r>
              <a:rPr lang="en-US" altLang="en-US" sz="2000" b="1" dirty="0">
                <a:solidFill>
                  <a:srgbClr val="C00000"/>
                </a:solidFill>
                <a:latin typeface="Verdana" panose="020B0604030504040204" pitchFamily="34" charset="0"/>
                <a:ea typeface="Verdana" panose="020B0604030504040204" pitchFamily="34" charset="0"/>
              </a:rPr>
              <a:t>(2 Thessalonians 2:14-15; James 1:21)</a:t>
            </a:r>
            <a:br>
              <a:rPr lang="en-US" altLang="en-US" sz="2000" b="1" dirty="0">
                <a:solidFill>
                  <a:srgbClr val="C00000"/>
                </a:solidFill>
                <a:latin typeface="Verdana" panose="020B0604030504040204" pitchFamily="34" charset="0"/>
                <a:ea typeface="Verdana" panose="020B0604030504040204" pitchFamily="34" charset="0"/>
              </a:rPr>
            </a:br>
            <a:endParaRPr lang="en-US" altLang="en-US" sz="2000" b="1" dirty="0">
              <a:solidFill>
                <a:srgbClr val="C00000"/>
              </a:solidFill>
              <a:latin typeface="Verdana" panose="020B0604030504040204" pitchFamily="34" charset="0"/>
              <a:ea typeface="Verdana" panose="020B0604030504040204" pitchFamily="34" charset="0"/>
            </a:endParaRPr>
          </a:p>
          <a:p>
            <a:pPr marL="0" indent="0" algn="l">
              <a:lnSpc>
                <a:spcPct val="90000"/>
              </a:lnSpc>
              <a:buNone/>
            </a:pPr>
            <a:r>
              <a:rPr lang="en-US" altLang="en-US" sz="2000" b="1" dirty="0">
                <a:solidFill>
                  <a:schemeClr val="bg1"/>
                </a:solidFill>
                <a:latin typeface="Verdana" panose="020B0604030504040204" pitchFamily="34" charset="0"/>
                <a:ea typeface="Verdana" panose="020B0604030504040204" pitchFamily="34" charset="0"/>
              </a:rPr>
              <a:t>Believe the gospel message </a:t>
            </a:r>
            <a:r>
              <a:rPr lang="en-US" altLang="en-US" sz="2000" b="1" dirty="0">
                <a:solidFill>
                  <a:srgbClr val="C00000"/>
                </a:solidFill>
                <a:latin typeface="Verdana" panose="020B0604030504040204" pitchFamily="34" charset="0"/>
                <a:ea typeface="Verdana" panose="020B0604030504040204" pitchFamily="34" charset="0"/>
              </a:rPr>
              <a:t>(Hebrews 11:6; John 8:24)</a:t>
            </a:r>
          </a:p>
          <a:p>
            <a:pPr marL="0" indent="0" algn="l">
              <a:lnSpc>
                <a:spcPct val="90000"/>
              </a:lnSpc>
              <a:buNone/>
            </a:pPr>
            <a:endParaRPr lang="en-US" altLang="en-US" sz="2000" dirty="0">
              <a:latin typeface="Verdana" panose="020B0604030504040204" pitchFamily="34" charset="0"/>
              <a:ea typeface="Verdana" panose="020B0604030504040204" pitchFamily="34" charset="0"/>
            </a:endParaRPr>
          </a:p>
          <a:p>
            <a:pPr marL="0" indent="0" algn="l">
              <a:lnSpc>
                <a:spcPct val="90000"/>
              </a:lnSpc>
              <a:buNone/>
            </a:pPr>
            <a:r>
              <a:rPr lang="en-US" altLang="en-US" sz="2000" b="1" dirty="0">
                <a:solidFill>
                  <a:schemeClr val="bg1"/>
                </a:solidFill>
                <a:latin typeface="Verdana" panose="020B0604030504040204" pitchFamily="34" charset="0"/>
                <a:ea typeface="Verdana" panose="020B0604030504040204" pitchFamily="34" charset="0"/>
              </a:rPr>
              <a:t>Repent of sins </a:t>
            </a:r>
            <a:r>
              <a:rPr lang="en-US" altLang="en-US" sz="2000" b="1" dirty="0">
                <a:solidFill>
                  <a:srgbClr val="C00000"/>
                </a:solidFill>
                <a:latin typeface="Verdana" panose="020B0604030504040204" pitchFamily="34" charset="0"/>
                <a:ea typeface="Verdana" panose="020B0604030504040204" pitchFamily="34" charset="0"/>
              </a:rPr>
              <a:t>(Luke 13:3; Acts 17:30-31)</a:t>
            </a:r>
          </a:p>
          <a:p>
            <a:pPr marL="0" indent="0" algn="l">
              <a:lnSpc>
                <a:spcPct val="90000"/>
              </a:lnSpc>
              <a:buNone/>
            </a:pPr>
            <a:endParaRPr lang="en-US" altLang="en-US" sz="2000" dirty="0">
              <a:latin typeface="Verdana" panose="020B0604030504040204" pitchFamily="34" charset="0"/>
              <a:ea typeface="Verdana" panose="020B0604030504040204" pitchFamily="34" charset="0"/>
            </a:endParaRPr>
          </a:p>
          <a:p>
            <a:pPr marL="0" indent="0" algn="l">
              <a:lnSpc>
                <a:spcPct val="90000"/>
              </a:lnSpc>
              <a:buNone/>
            </a:pPr>
            <a:r>
              <a:rPr lang="en-US" altLang="en-US" sz="2000" b="1" dirty="0">
                <a:solidFill>
                  <a:schemeClr val="bg1"/>
                </a:solidFill>
                <a:latin typeface="Verdana" panose="020B0604030504040204" pitchFamily="34" charset="0"/>
                <a:ea typeface="Verdana" panose="020B0604030504040204" pitchFamily="34" charset="0"/>
              </a:rPr>
              <a:t>Confess Jesus Christ </a:t>
            </a:r>
            <a:r>
              <a:rPr lang="en-US" altLang="en-US" sz="2000" b="1" dirty="0">
                <a:solidFill>
                  <a:srgbClr val="C00000"/>
                </a:solidFill>
                <a:latin typeface="Verdana" panose="020B0604030504040204" pitchFamily="34" charset="0"/>
                <a:ea typeface="Verdana" panose="020B0604030504040204" pitchFamily="34" charset="0"/>
              </a:rPr>
              <a:t>(Romans 10:10; Matthew 10:32-33</a:t>
            </a:r>
            <a:r>
              <a:rPr lang="en-US" altLang="en-US" sz="2000" b="1" dirty="0">
                <a:solidFill>
                  <a:srgbClr val="FF0000">
                    <a:alpha val="58000"/>
                  </a:srgbClr>
                </a:solidFill>
                <a:latin typeface="Verdana" panose="020B0604030504040204" pitchFamily="34" charset="0"/>
                <a:ea typeface="Verdana" panose="020B0604030504040204" pitchFamily="34" charset="0"/>
              </a:rPr>
              <a:t>)</a:t>
            </a:r>
          </a:p>
          <a:p>
            <a:pPr marL="0" indent="0" algn="l">
              <a:lnSpc>
                <a:spcPct val="90000"/>
              </a:lnSpc>
              <a:buNone/>
            </a:pPr>
            <a:endParaRPr lang="en-US" altLang="en-US" sz="2000" dirty="0">
              <a:latin typeface="Verdana" panose="020B0604030504040204" pitchFamily="34" charset="0"/>
              <a:ea typeface="Verdana" panose="020B0604030504040204" pitchFamily="34" charset="0"/>
            </a:endParaRPr>
          </a:p>
          <a:p>
            <a:pPr marL="0" indent="0" algn="l">
              <a:lnSpc>
                <a:spcPct val="90000"/>
              </a:lnSpc>
              <a:buNone/>
            </a:pPr>
            <a:r>
              <a:rPr lang="en-US" altLang="en-US" sz="2000" b="1" dirty="0">
                <a:solidFill>
                  <a:schemeClr val="bg1"/>
                </a:solidFill>
                <a:latin typeface="Verdana" panose="020B0604030504040204" pitchFamily="34" charset="0"/>
                <a:ea typeface="Verdana" panose="020B0604030504040204" pitchFamily="34" charset="0"/>
              </a:rPr>
              <a:t>Be Baptized </a:t>
            </a:r>
            <a:r>
              <a:rPr lang="en-US" altLang="en-US" sz="1700" b="1" dirty="0">
                <a:solidFill>
                  <a:srgbClr val="C00000"/>
                </a:solidFill>
                <a:latin typeface="Verdana" panose="020B0604030504040204" pitchFamily="34" charset="0"/>
                <a:ea typeface="Verdana" panose="020B0604030504040204" pitchFamily="34" charset="0"/>
              </a:rPr>
              <a:t>(Mark 16:16; Acts 2:38; Galatians 3:26-27; Romans 6:3-4)</a:t>
            </a:r>
          </a:p>
          <a:p>
            <a:pPr marL="0" indent="0" algn="l">
              <a:lnSpc>
                <a:spcPct val="90000"/>
              </a:lnSpc>
              <a:buNone/>
            </a:pPr>
            <a:endParaRPr lang="en-US" altLang="en-US" sz="2000" dirty="0">
              <a:latin typeface="Verdana" panose="020B0604030504040204" pitchFamily="34" charset="0"/>
              <a:ea typeface="Verdana" panose="020B0604030504040204" pitchFamily="34" charset="0"/>
            </a:endParaRPr>
          </a:p>
          <a:p>
            <a:pPr marL="0" indent="0" algn="l">
              <a:lnSpc>
                <a:spcPct val="90000"/>
              </a:lnSpc>
              <a:buNone/>
            </a:pPr>
            <a:r>
              <a:rPr lang="en-US" altLang="en-US" sz="2000" b="1" dirty="0">
                <a:solidFill>
                  <a:schemeClr val="bg1"/>
                </a:solidFill>
                <a:latin typeface="Verdana" panose="020B0604030504040204" pitchFamily="34" charset="0"/>
                <a:ea typeface="Verdana" panose="020B0604030504040204" pitchFamily="34" charset="0"/>
              </a:rPr>
              <a:t>Remain Obedient </a:t>
            </a:r>
            <a:r>
              <a:rPr lang="en-US" altLang="en-US" sz="1800" b="1" dirty="0">
                <a:solidFill>
                  <a:srgbClr val="C00000"/>
                </a:solidFill>
                <a:latin typeface="Verdana" panose="020B0604030504040204" pitchFamily="34" charset="0"/>
                <a:ea typeface="Verdana" panose="020B0604030504040204" pitchFamily="34" charset="0"/>
              </a:rPr>
              <a:t>(Matthew 7:21; Revelation 2:10; Hebrews 3:12)</a:t>
            </a:r>
          </a:p>
        </p:txBody>
      </p:sp>
    </p:spTree>
    <p:extLst>
      <p:ext uri="{BB962C8B-B14F-4D97-AF65-F5344CB8AC3E}">
        <p14:creationId xmlns:p14="http://schemas.microsoft.com/office/powerpoint/2010/main" val="378200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1000"/>
                                        <p:tgtEl>
                                          <p:spTgt spid="3">
                                            <p:txEl>
                                              <p:pRg st="10" end="10"/>
                                            </p:txEl>
                                          </p:spTgt>
                                        </p:tgtEl>
                                      </p:cBhvr>
                                    </p:animEffect>
                                    <p:anim calcmode="lin" valueType="num">
                                      <p:cBhvr>
                                        <p:cTn id="4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579387"/>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Shepherd</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Lamb</a:t>
            </a:r>
            <a:r>
              <a:rPr lang="en-US" sz="3200" dirty="0">
                <a:latin typeface="Verdana" panose="020B0604030504040204" pitchFamily="34" charset="0"/>
                <a:ea typeface="Verdana" panose="020B0604030504040204" pitchFamily="34" charset="0"/>
              </a:rPr>
              <a:t>! </a:t>
            </a:r>
          </a:p>
          <a:p>
            <a:pPr marL="0" indent="0">
              <a:buNone/>
            </a:pPr>
            <a:endParaRPr lang="en-US" sz="2800" dirty="0">
              <a:latin typeface="Verdana" panose="020B0604030504040204" pitchFamily="34" charset="0"/>
              <a:ea typeface="Verdana" panose="020B0604030504040204" pitchFamily="34" charset="0"/>
            </a:endParaRPr>
          </a:p>
          <a:p>
            <a:pPr marL="0" indent="0" algn="ctr">
              <a:buNone/>
            </a:pPr>
            <a:r>
              <a:rPr lang="en-US" sz="2800" dirty="0">
                <a:latin typeface="Verdana" panose="020B0604030504040204" pitchFamily="34" charset="0"/>
                <a:ea typeface="Verdana" panose="020B0604030504040204" pitchFamily="34" charset="0"/>
              </a:rPr>
              <a:t> </a:t>
            </a:r>
            <a:r>
              <a:rPr lang="en-US" sz="2800" i="1" dirty="0">
                <a:latin typeface="Verdana" panose="020B0604030504040204" pitchFamily="34" charset="0"/>
                <a:ea typeface="Verdana" panose="020B0604030504040204" pitchFamily="34" charset="0"/>
              </a:rPr>
              <a:t>“Now the God of peace, who brought up from the dead the great </a:t>
            </a:r>
            <a:r>
              <a:rPr lang="en-US" sz="2800" i="1" u="sng" dirty="0">
                <a:latin typeface="Verdana" panose="020B0604030504040204" pitchFamily="34" charset="0"/>
                <a:ea typeface="Verdana" panose="020B0604030504040204" pitchFamily="34" charset="0"/>
              </a:rPr>
              <a:t>Shepherd</a:t>
            </a:r>
            <a:r>
              <a:rPr lang="en-US" sz="2800" i="1" dirty="0">
                <a:latin typeface="Verdana" panose="020B0604030504040204" pitchFamily="34" charset="0"/>
                <a:ea typeface="Verdana" panose="020B0604030504040204" pitchFamily="34" charset="0"/>
              </a:rPr>
              <a:t> of the sheep through the blood of the eternal covenant, even Jesus our Lord …”</a:t>
            </a:r>
            <a:br>
              <a:rPr lang="en-US" sz="2800" i="1" dirty="0">
                <a:latin typeface="Verdana" panose="020B0604030504040204" pitchFamily="34" charset="0"/>
                <a:ea typeface="Verdana" panose="020B0604030504040204" pitchFamily="34" charset="0"/>
              </a:rPr>
            </a:br>
            <a:r>
              <a:rPr lang="en-US" sz="2800" b="1" dirty="0">
                <a:solidFill>
                  <a:srgbClr val="FF0000"/>
                </a:solidFill>
                <a:latin typeface="Verdana" panose="020B0604030504040204" pitchFamily="34" charset="0"/>
                <a:ea typeface="Verdana" panose="020B0604030504040204" pitchFamily="34" charset="0"/>
              </a:rPr>
              <a:t>(Hebrews 13:20)</a:t>
            </a:r>
          </a:p>
          <a:p>
            <a:pPr marL="0" indent="0" algn="ctr">
              <a:buNone/>
            </a:pPr>
            <a:endParaRPr lang="en-US" sz="2800" dirty="0">
              <a:latin typeface="Verdana" panose="020B0604030504040204" pitchFamily="34" charset="0"/>
              <a:ea typeface="Verdana" panose="020B0604030504040204" pitchFamily="34" charset="0"/>
            </a:endParaRPr>
          </a:p>
          <a:p>
            <a:pPr marL="0" indent="0" algn="ctr">
              <a:buNone/>
            </a:pPr>
            <a:r>
              <a:rPr lang="en-US" sz="2800" dirty="0">
                <a:latin typeface="Verdana" panose="020B0604030504040204" pitchFamily="34" charset="0"/>
                <a:ea typeface="Verdana" panose="020B0604030504040204" pitchFamily="34" charset="0"/>
              </a:rPr>
              <a:t> </a:t>
            </a:r>
            <a:r>
              <a:rPr lang="en-US" sz="2800" i="1" dirty="0">
                <a:latin typeface="Verdana" panose="020B0604030504040204" pitchFamily="34" charset="0"/>
                <a:ea typeface="Verdana" panose="020B0604030504040204" pitchFamily="34" charset="0"/>
              </a:rPr>
              <a:t>“For you were continually straying like sheep, but now you have returned to the </a:t>
            </a:r>
            <a:r>
              <a:rPr lang="en-US" sz="2800" i="1" u="sng" dirty="0">
                <a:latin typeface="Verdana" panose="020B0604030504040204" pitchFamily="34" charset="0"/>
                <a:ea typeface="Verdana" panose="020B0604030504040204" pitchFamily="34" charset="0"/>
              </a:rPr>
              <a:t>Shepherd</a:t>
            </a:r>
            <a:r>
              <a:rPr lang="en-US" sz="2800" i="1" dirty="0">
                <a:latin typeface="Verdana" panose="020B0604030504040204" pitchFamily="34" charset="0"/>
                <a:ea typeface="Verdana" panose="020B0604030504040204" pitchFamily="34" charset="0"/>
              </a:rPr>
              <a:t> and Guardian of your souls.” </a:t>
            </a:r>
            <a:br>
              <a:rPr lang="en-US" sz="2800" i="1" dirty="0">
                <a:latin typeface="Verdana" panose="020B0604030504040204" pitchFamily="34" charset="0"/>
                <a:ea typeface="Verdana" panose="020B0604030504040204" pitchFamily="34" charset="0"/>
              </a:rPr>
            </a:br>
            <a:r>
              <a:rPr lang="en-US" sz="2800" b="1" dirty="0">
                <a:solidFill>
                  <a:srgbClr val="FF0000"/>
                </a:solidFill>
                <a:latin typeface="Verdana" panose="020B0604030504040204" pitchFamily="34" charset="0"/>
                <a:ea typeface="Verdana" panose="020B0604030504040204" pitchFamily="34" charset="0"/>
              </a:rPr>
              <a:t>(1 Peter 2:25)</a:t>
            </a:r>
          </a:p>
          <a:p>
            <a:pPr marL="0" indent="0" algn="ctr">
              <a:buNone/>
            </a:pPr>
            <a:endParaRPr lang="en-US" sz="2800" dirty="0">
              <a:latin typeface="Verdana" panose="020B0604030504040204" pitchFamily="34" charset="0"/>
              <a:ea typeface="Verdana" panose="020B0604030504040204" pitchFamily="34" charset="0"/>
            </a:endParaRPr>
          </a:p>
          <a:p>
            <a:pPr marL="0" indent="0" algn="ctr">
              <a:buNone/>
            </a:pPr>
            <a:endParaRPr lang="en-US" sz="2800" dirty="0">
              <a:latin typeface="Verdana" panose="020B0604030504040204" pitchFamily="34" charset="0"/>
              <a:ea typeface="Verdana" panose="020B0604030504040204" pitchFamily="34" charset="0"/>
            </a:endParaRP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17148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579387"/>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Shepherd</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Lamb</a:t>
            </a:r>
            <a:r>
              <a:rPr lang="en-US" sz="3200" dirty="0">
                <a:latin typeface="Verdana" panose="020B0604030504040204" pitchFamily="34" charset="0"/>
                <a:ea typeface="Verdana" panose="020B0604030504040204" pitchFamily="34" charset="0"/>
              </a:rPr>
              <a:t>! </a:t>
            </a:r>
          </a:p>
          <a:p>
            <a:pPr marL="0" indent="0">
              <a:buNone/>
            </a:pPr>
            <a:endParaRPr lang="en-US" sz="2800" dirty="0">
              <a:latin typeface="Verdana" panose="020B0604030504040204" pitchFamily="34" charset="0"/>
              <a:ea typeface="Verdana" panose="020B0604030504040204" pitchFamily="34" charset="0"/>
            </a:endParaRPr>
          </a:p>
          <a:p>
            <a:pPr marL="0" indent="0">
              <a:buNone/>
            </a:pPr>
            <a:r>
              <a:rPr lang="en-US" sz="2800" dirty="0">
                <a:latin typeface="Verdana" panose="020B0604030504040204" pitchFamily="34" charset="0"/>
                <a:ea typeface="Verdana" panose="020B0604030504040204" pitchFamily="34" charset="0"/>
              </a:rPr>
              <a:t>This identifier of “shepherd” sets forth His role as One who leads those most in need of guidance.</a:t>
            </a:r>
          </a:p>
          <a:p>
            <a:pPr marL="0" indent="0">
              <a:buNone/>
            </a:pPr>
            <a:endParaRPr lang="en-US" sz="2800" dirty="0">
              <a:latin typeface="Verdana" panose="020B0604030504040204" pitchFamily="34" charset="0"/>
              <a:ea typeface="Verdana" panose="020B0604030504040204" pitchFamily="34" charset="0"/>
            </a:endParaRPr>
          </a:p>
          <a:p>
            <a:pPr marL="0" indent="0" algn="ctr">
              <a:buNone/>
            </a:pPr>
            <a:r>
              <a:rPr lang="en-US" sz="2800" i="1" dirty="0">
                <a:latin typeface="Verdana" panose="020B0604030504040204" pitchFamily="34" charset="0"/>
                <a:ea typeface="Verdana" panose="020B0604030504040204" pitchFamily="34" charset="0"/>
              </a:rPr>
              <a:t>“Seeing the people, He felt compassion for them, because they were distressed and dispirited like sheep without a shepherd.” </a:t>
            </a:r>
            <a:r>
              <a:rPr lang="en-US" sz="2800" b="1" dirty="0">
                <a:solidFill>
                  <a:srgbClr val="FF0000"/>
                </a:solidFill>
                <a:latin typeface="Verdana" panose="020B0604030504040204" pitchFamily="34" charset="0"/>
                <a:ea typeface="Verdana" panose="020B0604030504040204" pitchFamily="34" charset="0"/>
              </a:rPr>
              <a:t>(Matthew 9:36)</a:t>
            </a:r>
          </a:p>
          <a:p>
            <a:pPr marL="0" indent="0" algn="ctr">
              <a:buNone/>
            </a:pPr>
            <a:endParaRPr lang="en-US" sz="2800" dirty="0">
              <a:latin typeface="Verdana" panose="020B0604030504040204" pitchFamily="34" charset="0"/>
              <a:ea typeface="Verdana" panose="020B0604030504040204" pitchFamily="34" charset="0"/>
            </a:endParaRP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237545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lnSpcReduction="10000"/>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Shepherd</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Lamb</a:t>
            </a:r>
            <a:r>
              <a:rPr lang="en-US" sz="3200" dirty="0">
                <a:latin typeface="Verdana" panose="020B0604030504040204" pitchFamily="34" charset="0"/>
                <a:ea typeface="Verdana" panose="020B0604030504040204" pitchFamily="34" charset="0"/>
              </a:rPr>
              <a:t>! </a:t>
            </a:r>
          </a:p>
          <a:p>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Without undermining His pastoral protection, Jesus is also “the Lamb of God.”</a:t>
            </a:r>
          </a:p>
          <a:p>
            <a:pPr marL="0" indent="0" algn="ctr">
              <a:buNone/>
            </a:pPr>
            <a:endParaRPr lang="en-US" sz="2800" i="1" dirty="0">
              <a:latin typeface="Verdana" panose="020B0604030504040204" pitchFamily="34" charset="0"/>
              <a:ea typeface="Verdana" panose="020B0604030504040204" pitchFamily="34" charset="0"/>
            </a:endParaRPr>
          </a:p>
          <a:p>
            <a:pPr marL="0" indent="0" algn="ctr">
              <a:buNone/>
            </a:pPr>
            <a:r>
              <a:rPr lang="en-US" sz="2800" i="1" dirty="0">
                <a:latin typeface="Verdana" panose="020B0604030504040204" pitchFamily="34" charset="0"/>
                <a:ea typeface="Verdana" panose="020B0604030504040204" pitchFamily="34" charset="0"/>
              </a:rPr>
              <a:t>“The next day he saw Jesus coming to him and said, ‘Behold, the Lamb of God who takes away the sin of the world!’” </a:t>
            </a:r>
            <a:br>
              <a:rPr lang="en-US" sz="2800" i="1" dirty="0">
                <a:latin typeface="Verdana" panose="020B0604030504040204" pitchFamily="34" charset="0"/>
                <a:ea typeface="Verdana" panose="020B0604030504040204" pitchFamily="34" charset="0"/>
              </a:rPr>
            </a:br>
            <a:r>
              <a:rPr lang="en-US" sz="2800" b="1" dirty="0">
                <a:solidFill>
                  <a:srgbClr val="FF0000"/>
                </a:solidFill>
                <a:latin typeface="Verdana" panose="020B0604030504040204" pitchFamily="34" charset="0"/>
                <a:ea typeface="Verdana" panose="020B0604030504040204" pitchFamily="34" charset="0"/>
              </a:rPr>
              <a:t>(John 1:29)</a:t>
            </a:r>
          </a:p>
          <a:p>
            <a:pPr marL="0" indent="0" algn="ctr">
              <a:buNone/>
            </a:pPr>
            <a:endParaRPr lang="en-US" sz="2800" i="1" dirty="0">
              <a:latin typeface="Verdana" panose="020B0604030504040204" pitchFamily="34" charset="0"/>
              <a:ea typeface="Verdana" panose="020B0604030504040204" pitchFamily="34" charset="0"/>
            </a:endParaRPr>
          </a:p>
          <a:p>
            <a:pPr marL="0" indent="0" algn="ctr">
              <a:buNone/>
            </a:pPr>
            <a:r>
              <a:rPr lang="en-US" sz="2800" i="1" dirty="0">
                <a:latin typeface="Verdana" panose="020B0604030504040204" pitchFamily="34" charset="0"/>
                <a:ea typeface="Verdana" panose="020B0604030504040204" pitchFamily="34" charset="0"/>
              </a:rPr>
              <a:t>“Again the next day John was standing with two of his disciples, and he looked at Jesus as He walked, and said, ‘Behold, the Lamb of God!’”</a:t>
            </a:r>
            <a:r>
              <a:rPr lang="en-US" sz="2800" b="1" i="1" dirty="0">
                <a:solidFill>
                  <a:srgbClr val="FF0000"/>
                </a:solidFill>
                <a:latin typeface="Verdana" panose="020B0604030504040204" pitchFamily="34" charset="0"/>
                <a:ea typeface="Verdana" panose="020B0604030504040204" pitchFamily="34" charset="0"/>
              </a:rPr>
              <a:t> </a:t>
            </a:r>
            <a:r>
              <a:rPr lang="en-US" sz="2800" b="1" dirty="0">
                <a:solidFill>
                  <a:srgbClr val="FF0000"/>
                </a:solidFill>
                <a:latin typeface="Verdana" panose="020B0604030504040204" pitchFamily="34" charset="0"/>
                <a:ea typeface="Verdana" panose="020B0604030504040204" pitchFamily="34" charset="0"/>
              </a:rPr>
              <a:t>(John 1:35-36)</a:t>
            </a:r>
          </a:p>
          <a:p>
            <a:pPr marL="0" indent="0" algn="ctr">
              <a:buNone/>
            </a:pPr>
            <a:endParaRPr lang="en-US" sz="2800" dirty="0">
              <a:latin typeface="Verdana" panose="020B0604030504040204" pitchFamily="34" charset="0"/>
              <a:ea typeface="Verdana" panose="020B0604030504040204" pitchFamily="34" charset="0"/>
            </a:endParaRP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66163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Shepherd</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Lamb</a:t>
            </a:r>
            <a:r>
              <a:rPr lang="en-US" sz="3200" dirty="0">
                <a:latin typeface="Verdana" panose="020B0604030504040204" pitchFamily="34" charset="0"/>
                <a:ea typeface="Verdana" panose="020B0604030504040204" pitchFamily="34" charset="0"/>
              </a:rPr>
              <a:t>! </a:t>
            </a:r>
          </a:p>
          <a:p>
            <a:endParaRPr lang="en-US" sz="2800" dirty="0">
              <a:latin typeface="Verdana" panose="020B0604030504040204" pitchFamily="34" charset="0"/>
              <a:ea typeface="Verdana" panose="020B0604030504040204" pitchFamily="34" charset="0"/>
            </a:endParaRPr>
          </a:p>
          <a:p>
            <a:r>
              <a:rPr lang="en-US" sz="2800" dirty="0">
                <a:latin typeface="Verdana" panose="020B0604030504040204" pitchFamily="34" charset="0"/>
                <a:ea typeface="Verdana" panose="020B0604030504040204" pitchFamily="34" charset="0"/>
              </a:rPr>
              <a:t>The Lamb moniker appears more than two dozen times in the book of Revelation as well. </a:t>
            </a:r>
          </a:p>
          <a:p>
            <a:r>
              <a:rPr lang="en-US" sz="2800" dirty="0">
                <a:latin typeface="Verdana" panose="020B0604030504040204" pitchFamily="34" charset="0"/>
                <a:ea typeface="Verdana" panose="020B0604030504040204" pitchFamily="34" charset="0"/>
              </a:rPr>
              <a:t>Whereas Christ as Shepherd puts His followers in the roles of sheep, requiring leadership and protection, Christ as Lamb does not at all imply that He lacks direction.</a:t>
            </a:r>
          </a:p>
          <a:p>
            <a:r>
              <a:rPr lang="en-US" sz="2800" dirty="0">
                <a:latin typeface="Verdana" panose="020B0604030504040204" pitchFamily="34" charset="0"/>
                <a:ea typeface="Verdana" panose="020B0604030504040204" pitchFamily="34" charset="0"/>
              </a:rPr>
              <a:t>Rather, He is called “the Lamb who was slain.” This speaks to His sacrifice for sin. </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3139375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B050"/>
                </a:solidFill>
                <a:latin typeface="Verdana" panose="020B0604030504040204" pitchFamily="34" charset="0"/>
                <a:ea typeface="Verdana" panose="020B0604030504040204" pitchFamily="34" charset="0"/>
              </a:rPr>
              <a:t>Shepherd</a:t>
            </a:r>
            <a:r>
              <a:rPr lang="en-US" sz="3200" dirty="0">
                <a:latin typeface="Verdana" panose="020B0604030504040204" pitchFamily="34" charset="0"/>
                <a:ea typeface="Verdana" panose="020B0604030504040204" pitchFamily="34" charset="0"/>
              </a:rPr>
              <a:t> and the </a:t>
            </a:r>
            <a:r>
              <a:rPr lang="en-US" sz="3200" b="1" dirty="0">
                <a:solidFill>
                  <a:srgbClr val="0000FF"/>
                </a:solidFill>
                <a:latin typeface="Verdana" panose="020B0604030504040204" pitchFamily="34" charset="0"/>
                <a:ea typeface="Verdana" panose="020B0604030504040204" pitchFamily="34" charset="0"/>
              </a:rPr>
              <a:t>Lamb</a:t>
            </a:r>
            <a:r>
              <a:rPr lang="en-US" sz="3200" dirty="0">
                <a:latin typeface="Verdana" panose="020B0604030504040204" pitchFamily="34" charset="0"/>
                <a:ea typeface="Verdana" panose="020B0604030504040204" pitchFamily="34" charset="0"/>
              </a:rPr>
              <a:t>! </a:t>
            </a:r>
          </a:p>
          <a:p>
            <a:pPr marL="0" indent="0" algn="ctr">
              <a:buNone/>
            </a:pPr>
            <a:r>
              <a:rPr lang="en-US" sz="2400" i="1" dirty="0">
                <a:latin typeface="Verdana" panose="020B0604030504040204" pitchFamily="34" charset="0"/>
                <a:ea typeface="Verdana" panose="020B0604030504040204" pitchFamily="34" charset="0"/>
              </a:rPr>
              <a:t>“Then I looked, and I heard the voice of many angels around the throne and the living creatures and the elders; and the number of them was myriads of myriads, and thousands of thousands, saying with a loud voice, ‘Worthy is the Lamb that was slain to receive power and riches and wisdom and might and honor and glory and blessing.’” </a:t>
            </a:r>
            <a:r>
              <a:rPr lang="en-US" sz="2400" b="1" dirty="0">
                <a:solidFill>
                  <a:srgbClr val="FF0000"/>
                </a:solidFill>
                <a:latin typeface="Verdana" panose="020B0604030504040204" pitchFamily="34" charset="0"/>
                <a:ea typeface="Verdana" panose="020B0604030504040204" pitchFamily="34" charset="0"/>
              </a:rPr>
              <a:t>(Revelation 5:11-12)</a:t>
            </a:r>
          </a:p>
          <a:p>
            <a:r>
              <a:rPr lang="en-US" sz="2400" dirty="0">
                <a:latin typeface="Verdana" panose="020B0604030504040204" pitchFamily="34" charset="0"/>
                <a:ea typeface="Verdana" panose="020B0604030504040204" pitchFamily="34" charset="0"/>
              </a:rPr>
              <a:t>The contrasting positions of shepherd and Lamb are not overlooked in Scripture.</a:t>
            </a:r>
          </a:p>
          <a:p>
            <a:pPr marL="0" indent="0" algn="ctr">
              <a:buNone/>
            </a:pPr>
            <a:r>
              <a:rPr lang="en-US" sz="2400" i="1" dirty="0">
                <a:latin typeface="Verdana" panose="020B0604030504040204" pitchFamily="34" charset="0"/>
                <a:ea typeface="Verdana" panose="020B0604030504040204" pitchFamily="34" charset="0"/>
              </a:rPr>
              <a:t>“… for the Lamb in the center of the throne will be their shepherd, and will guide them to springs of the water of life; and God will wipe every tear from their eyes.” </a:t>
            </a:r>
            <a:r>
              <a:rPr lang="en-US" sz="2400" b="1" dirty="0">
                <a:solidFill>
                  <a:srgbClr val="FF0000"/>
                </a:solidFill>
                <a:latin typeface="Verdana" panose="020B0604030504040204" pitchFamily="34" charset="0"/>
                <a:ea typeface="Verdana" panose="020B0604030504040204" pitchFamily="34" charset="0"/>
              </a:rPr>
              <a:t>(Revelation 7:17)</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2323454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E3EA69-4E0E-41BD-8095-A124225A2647}"/>
              </a:ext>
              <a:ext uri="{C183D7F6-B498-43B3-948B-1728B52AA6E4}">
                <adec:decorative xmlns:adec="http://schemas.microsoft.com/office/drawing/2017/decorative" val="0"/>
              </a:ext>
            </a:extLst>
          </p:cNvPr>
          <p:cNvSpPr>
            <a:spLocks noGrp="1"/>
          </p:cNvSpPr>
          <p:nvPr>
            <p:ph idx="1"/>
          </p:nvPr>
        </p:nvSpPr>
        <p:spPr>
          <a:xfrm>
            <a:off x="394447" y="1099670"/>
            <a:ext cx="8361081" cy="5758330"/>
          </a:xfrm>
        </p:spPr>
        <p:txBody>
          <a:bodyPr>
            <a:normAutofit/>
          </a:bodyPr>
          <a:lstStyle/>
          <a:p>
            <a:r>
              <a:rPr lang="en-US" sz="3200" dirty="0">
                <a:latin typeface="Verdana" panose="020B0604030504040204" pitchFamily="34" charset="0"/>
                <a:ea typeface="Verdana" panose="020B0604030504040204" pitchFamily="34" charset="0"/>
              </a:rPr>
              <a:t>He is the </a:t>
            </a:r>
            <a:r>
              <a:rPr lang="en-US" sz="3200" b="1" dirty="0">
                <a:solidFill>
                  <a:srgbClr val="0000FF"/>
                </a:solidFill>
                <a:latin typeface="Verdana" panose="020B0604030504040204" pitchFamily="34" charset="0"/>
                <a:ea typeface="Verdana" panose="020B0604030504040204" pitchFamily="34" charset="0"/>
              </a:rPr>
              <a:t>Lamb</a:t>
            </a:r>
            <a:r>
              <a:rPr lang="en-US" sz="3200" dirty="0">
                <a:latin typeface="Verdana" panose="020B0604030504040204" pitchFamily="34" charset="0"/>
                <a:ea typeface="Verdana" panose="020B0604030504040204" pitchFamily="34" charset="0"/>
              </a:rPr>
              <a:t> and the </a:t>
            </a:r>
            <a:r>
              <a:rPr lang="en-US" sz="3200" b="1" dirty="0">
                <a:solidFill>
                  <a:srgbClr val="00B050"/>
                </a:solidFill>
                <a:latin typeface="Verdana" panose="020B0604030504040204" pitchFamily="34" charset="0"/>
                <a:ea typeface="Verdana" panose="020B0604030504040204" pitchFamily="34" charset="0"/>
              </a:rPr>
              <a:t>Lion</a:t>
            </a:r>
            <a:r>
              <a:rPr lang="en-US" sz="3200" dirty="0">
                <a:latin typeface="Verdana" panose="020B0604030504040204" pitchFamily="34" charset="0"/>
                <a:ea typeface="Verdana" panose="020B0604030504040204" pitchFamily="34" charset="0"/>
              </a:rPr>
              <a:t>! </a:t>
            </a:r>
          </a:p>
          <a:p>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Lions are the natural predators of lambs</a:t>
            </a:r>
            <a:br>
              <a:rPr lang="en-US" sz="2400" dirty="0">
                <a:latin typeface="Verdana" panose="020B0604030504040204" pitchFamily="34" charset="0"/>
                <a:ea typeface="Verdana" panose="020B0604030504040204" pitchFamily="34" charset="0"/>
              </a:rPr>
            </a:br>
            <a:r>
              <a:rPr lang="en-US" sz="2400" dirty="0">
                <a:latin typeface="Verdana" panose="020B0604030504040204" pitchFamily="34" charset="0"/>
                <a:ea typeface="Verdana" panose="020B0604030504040204" pitchFamily="34" charset="0"/>
              </a:rPr>
              <a:t>(1 Samuel 17:34-35), yet Jesus, the very “Lamb of God,” is also “the Lion of the tribe of Judah.”</a:t>
            </a:r>
          </a:p>
          <a:p>
            <a:pPr marL="0" indent="0" algn="ctr">
              <a:buNone/>
            </a:pPr>
            <a:r>
              <a:rPr lang="en-US" sz="2400" dirty="0">
                <a:latin typeface="Verdana" panose="020B0604030504040204" pitchFamily="34" charset="0"/>
                <a:ea typeface="Verdana" panose="020B0604030504040204" pitchFamily="34" charset="0"/>
              </a:rPr>
              <a:t> </a:t>
            </a:r>
          </a:p>
          <a:p>
            <a:pPr marL="0" indent="0" algn="ctr">
              <a:buNone/>
            </a:pPr>
            <a:r>
              <a:rPr lang="en-US" sz="2400" dirty="0">
                <a:latin typeface="Verdana" panose="020B0604030504040204" pitchFamily="34" charset="0"/>
                <a:ea typeface="Verdana" panose="020B0604030504040204" pitchFamily="34" charset="0"/>
              </a:rPr>
              <a:t>“… and one of the elders said to me, ‘Stop weeping; behold, the Lion that is from the tribe of Judah, the Root of David, has overcome so as to open the book and its seven seals.’” </a:t>
            </a:r>
            <a:r>
              <a:rPr lang="en-US" sz="2400" b="1" dirty="0">
                <a:solidFill>
                  <a:srgbClr val="FF0000"/>
                </a:solidFill>
                <a:latin typeface="Verdana" panose="020B0604030504040204" pitchFamily="34" charset="0"/>
                <a:ea typeface="Verdana" panose="020B0604030504040204" pitchFamily="34" charset="0"/>
              </a:rPr>
              <a:t>(Revelation 5:5) </a:t>
            </a:r>
          </a:p>
          <a:p>
            <a:pPr marL="0" indent="0">
              <a:buNone/>
            </a:pPr>
            <a:endParaRPr lang="en-US" sz="2400" dirty="0">
              <a:latin typeface="Verdana" panose="020B0604030504040204" pitchFamily="34" charset="0"/>
              <a:ea typeface="Verdana" panose="020B0604030504040204" pitchFamily="34" charset="0"/>
            </a:endParaRPr>
          </a:p>
          <a:p>
            <a:r>
              <a:rPr lang="en-US" sz="2400" dirty="0">
                <a:latin typeface="Verdana" panose="020B0604030504040204" pitchFamily="34" charset="0"/>
                <a:ea typeface="Verdana" panose="020B0604030504040204" pitchFamily="34" charset="0"/>
              </a:rPr>
              <a:t>Christ is so named for the mighty power inherent in a lion insomuch as He “has overcome.”</a:t>
            </a:r>
          </a:p>
        </p:txBody>
      </p:sp>
      <p:sp>
        <p:nvSpPr>
          <p:cNvPr id="9" name="Title 1">
            <a:extLst>
              <a:ext uri="{FF2B5EF4-FFF2-40B4-BE49-F238E27FC236}">
                <a16:creationId xmlns:a16="http://schemas.microsoft.com/office/drawing/2014/main" id="{67BCD510-CDBE-1E93-4C22-29814A7C076D}"/>
              </a:ext>
            </a:extLst>
          </p:cNvPr>
          <p:cNvSpPr txBox="1">
            <a:spLocks/>
          </p:cNvSpPr>
          <p:nvPr/>
        </p:nvSpPr>
        <p:spPr>
          <a:xfrm>
            <a:off x="89647" y="178943"/>
            <a:ext cx="8964706" cy="579866"/>
          </a:xfrm>
          <a:prstGeom prst="rect">
            <a:avLst/>
          </a:prstGeom>
        </p:spPr>
        <p:txBody>
          <a:bodyPr vert="horz" lIns="91440" tIns="45720" rIns="91440" bIns="45720" rtlCol="0" anchor="t" anchorCtr="0">
            <a:normAutofit/>
          </a:bodyPr>
          <a:lstStyle>
            <a:lvl1pPr algn="l" defTabSz="685800" rtl="0" eaLnBrk="1" latinLnBrk="0" hangingPunct="1">
              <a:lnSpc>
                <a:spcPct val="90000"/>
              </a:lnSpc>
              <a:spcBef>
                <a:spcPct val="0"/>
              </a:spcBef>
              <a:buNone/>
              <a:defRPr sz="2100" kern="1200" cap="all" spc="113" baseline="0">
                <a:solidFill>
                  <a:schemeClr val="tx1">
                    <a:lumMod val="75000"/>
                    <a:lumOff val="2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rPr>
              <a:t>Paradoxical Descriptions of Jesus Christ</a:t>
            </a:r>
            <a:endParaRPr kumimoji="0" lang="en-US" sz="2800" b="0" i="0" u="none" strike="noStrike" kern="1200" cap="none" spc="113"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cs typeface="+mj-cs"/>
            </a:endParaRPr>
          </a:p>
        </p:txBody>
      </p:sp>
    </p:spTree>
    <p:extLst>
      <p:ext uri="{BB962C8B-B14F-4D97-AF65-F5344CB8AC3E}">
        <p14:creationId xmlns:p14="http://schemas.microsoft.com/office/powerpoint/2010/main" val="298058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3659</Words>
  <Application>Microsoft Office PowerPoint</Application>
  <PresentationFormat>On-screen Show (4:3)</PresentationFormat>
  <Paragraphs>233</Paragraphs>
  <Slides>34</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34</vt:i4>
      </vt:variant>
    </vt:vector>
  </HeadingPairs>
  <TitlesOfParts>
    <vt:vector size="43" baseType="lpstr">
      <vt:lpstr>Arial</vt:lpstr>
      <vt:lpstr>Avenir Next LT Pro</vt:lpstr>
      <vt:lpstr>Calibri</vt:lpstr>
      <vt:lpstr>Calibri Light</vt:lpstr>
      <vt:lpstr>Sagona Book</vt:lpstr>
      <vt:lpstr>The Hand Extrablack</vt:lpstr>
      <vt:lpstr>Verdana</vt:lpstr>
      <vt:lpstr>1_Office Theme</vt:lpstr>
      <vt:lpstr>BlobVTI</vt:lpstr>
      <vt:lpstr>Paradoxical Descriptions of Jesus Christ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OBEY THE GOSPEL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Paradoxical Descriptions Of Jesus Christ</dc:title>
  <dc:creator>Randy Childs</dc:creator>
  <cp:lastModifiedBy>Richard Lidh</cp:lastModifiedBy>
  <cp:revision>26</cp:revision>
  <cp:lastPrinted>2024-01-21T05:17:26Z</cp:lastPrinted>
  <dcterms:created xsi:type="dcterms:W3CDTF">2023-06-14T23:25:38Z</dcterms:created>
  <dcterms:modified xsi:type="dcterms:W3CDTF">2024-01-21T05:19:21Z</dcterms:modified>
</cp:coreProperties>
</file>